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0" r:id="rId1"/>
    <p:sldMasterId id="2147483701" r:id="rId2"/>
  </p:sldMasterIdLst>
  <p:notesMasterIdLst>
    <p:notesMasterId r:id="rId27"/>
  </p:notesMasterIdLst>
  <p:sldIdLst>
    <p:sldId id="280" r:id="rId3"/>
    <p:sldId id="281" r:id="rId4"/>
    <p:sldId id="282" r:id="rId5"/>
    <p:sldId id="283" r:id="rId6"/>
    <p:sldId id="284" r:id="rId7"/>
    <p:sldId id="285"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3" d="100"/>
          <a:sy n="123" d="100"/>
        </p:scale>
        <p:origin x="60" y="16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8753d830b_2_154: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r>
              <a:rPr lang="en-US" sz="1300" dirty="0"/>
              <a:t>Hello, This is IST 718 Big Data Analytics, instructed by Professor Jill </a:t>
            </a:r>
            <a:r>
              <a:rPr lang="en-US" sz="1300" dirty="0" err="1"/>
              <a:t>Lando</a:t>
            </a:r>
            <a:r>
              <a:rPr lang="en-US" sz="1300" dirty="0"/>
              <a:t>. Today, Qingqing, Brayan, Jon, and I will be discussing Who is the best NBA Player out of Michael Jordan, Kobe Bryant, and Lebron James. </a:t>
            </a:r>
            <a:endParaRPr sz="1300" dirty="0"/>
          </a:p>
        </p:txBody>
      </p:sp>
      <p:sp>
        <p:nvSpPr>
          <p:cNvPr id="206" name="Google Shape;206;g108753d830b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8753d830b_2_201: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66" name="Google Shape;266;g108753d830b_2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892db3c6a_0_7:notes"/>
          <p:cNvSpPr txBox="1">
            <a:spLocks noGrp="1"/>
          </p:cNvSpPr>
          <p:nvPr>
            <p:ph type="body" idx="1"/>
          </p:nvPr>
        </p:nvSpPr>
        <p:spPr>
          <a:xfrm>
            <a:off x="685800" y="4343405"/>
            <a:ext cx="5486400" cy="41148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73" name="Google Shape;273;g10892db3c6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892db3c6a_0_0:notes"/>
          <p:cNvSpPr txBox="1">
            <a:spLocks noGrp="1"/>
          </p:cNvSpPr>
          <p:nvPr>
            <p:ph type="body" idx="1"/>
          </p:nvPr>
        </p:nvSpPr>
        <p:spPr>
          <a:xfrm>
            <a:off x="685800" y="4343405"/>
            <a:ext cx="5486400" cy="41148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80" name="Google Shape;280;g10892db3c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8753d830b_2_207: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87" name="Google Shape;287;g108753d830b_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8753d830b_2_215: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96" name="Google Shape;296;g108753d830b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8753d830b_2_221: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303" name="Google Shape;303;g108753d830b_2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8753d830b_2_230: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313" name="Google Shape;313;g108753d830b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8753d830b_2_236: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320" name="Google Shape;320;g108753d830b_2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08753d830b_2_244: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330" name="Google Shape;330;g108753d830b_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8a7e21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8a7e21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8753d830b_2_160: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r>
              <a:rPr lang="en-US" sz="1300" dirty="0"/>
              <a:t>Every basketball player and lover in the world has idolized Michael Jordan. To many, if not most, he is the greatest player of all time. In our project, we wanted to answer the long standing question of if MJ is, in fact, the greatest of all time, or does Kobe Bryant and Lebron James have seat at the table when discussing the topic of who is truly the greatest. </a:t>
            </a:r>
          </a:p>
          <a:p>
            <a:pPr marL="0" lvl="0" indent="0" algn="l" rtl="0">
              <a:lnSpc>
                <a:spcPct val="100000"/>
              </a:lnSpc>
              <a:spcBef>
                <a:spcPts val="0"/>
              </a:spcBef>
              <a:spcAft>
                <a:spcPts val="0"/>
              </a:spcAft>
              <a:buSzPts val="1300"/>
              <a:buNone/>
            </a:pPr>
            <a:r>
              <a:rPr lang="en-US" sz="1300" dirty="0"/>
              <a:t>Additionally, we wanted to identify what attributes of a NBA player have the biggest impact on winning a NBA Championship. </a:t>
            </a:r>
          </a:p>
          <a:p>
            <a:pPr marL="0" lvl="0" indent="0" algn="l" rtl="0">
              <a:lnSpc>
                <a:spcPct val="100000"/>
              </a:lnSpc>
              <a:spcBef>
                <a:spcPts val="0"/>
              </a:spcBef>
              <a:spcAft>
                <a:spcPts val="0"/>
              </a:spcAft>
              <a:buSzPts val="1300"/>
              <a:buNone/>
            </a:pPr>
            <a:r>
              <a:rPr lang="en-US" sz="1300" dirty="0"/>
              <a:t>Please Note: While many comparisons between the three are possible, we chose to focus on NBA Finals performances.</a:t>
            </a:r>
          </a:p>
          <a:p>
            <a:pPr marL="0" lvl="0" indent="0" algn="l" rtl="0">
              <a:lnSpc>
                <a:spcPct val="100000"/>
              </a:lnSpc>
              <a:spcBef>
                <a:spcPts val="0"/>
              </a:spcBef>
              <a:spcAft>
                <a:spcPts val="0"/>
              </a:spcAft>
              <a:buSzPts val="1300"/>
              <a:buNone/>
            </a:pPr>
            <a:endParaRPr lang="en-US" sz="1300" dirty="0"/>
          </a:p>
        </p:txBody>
      </p:sp>
      <p:sp>
        <p:nvSpPr>
          <p:cNvPr id="212" name="Google Shape;212;g108753d830b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8a7e210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08a7e210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08a7e2103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08a7e2103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892db3c6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892db3c6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8753d830b_2_250: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364" name="Google Shape;364;g108753d830b_2_250:notes"/>
          <p:cNvSpPr>
            <a:spLocks noGrp="1" noRot="1" noChangeAspect="1"/>
          </p:cNvSpPr>
          <p:nvPr>
            <p:ph type="sldImg" idx="2"/>
          </p:nvPr>
        </p:nvSpPr>
        <p:spPr>
          <a:xfrm>
            <a:off x="135628" y="686475"/>
            <a:ext cx="6586745" cy="342811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8753d830b_2_254: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369" name="Google Shape;369;g108753d830b_2_254:notes"/>
          <p:cNvSpPr>
            <a:spLocks noGrp="1" noRot="1" noChangeAspect="1"/>
          </p:cNvSpPr>
          <p:nvPr>
            <p:ph type="sldImg" idx="2"/>
          </p:nvPr>
        </p:nvSpPr>
        <p:spPr>
          <a:xfrm>
            <a:off x="135628" y="686475"/>
            <a:ext cx="6586745" cy="342811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892db3c6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892db3c6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were a total of 7 CSVs that Kaggle provided with data on Jordan, Bryant, and James, we decided to focus on their “all game stats’. This dataset contains 29 columns, and 4,255 rows. </a:t>
            </a:r>
          </a:p>
          <a:p>
            <a:pPr marL="0" lvl="0" indent="0" algn="l" rtl="0">
              <a:spcBef>
                <a:spcPts val="0"/>
              </a:spcBef>
              <a:spcAft>
                <a:spcPts val="0"/>
              </a:spcAft>
              <a:buNone/>
            </a:pPr>
            <a:r>
              <a:rPr lang="en-US" dirty="0"/>
              <a:t> We also scraped NBA Finals Dates from the web so that we can filter the data set, and identify and analyze the stats to decide which played the most significant role in winning in a series. </a:t>
            </a:r>
          </a:p>
          <a:p>
            <a:pPr marL="0" lvl="0" indent="0" algn="l" rtl="0">
              <a:spcBef>
                <a:spcPts val="0"/>
              </a:spcBef>
              <a:spcAft>
                <a:spcPts val="0"/>
              </a:spcAft>
              <a:buNone/>
            </a:pPr>
            <a:r>
              <a:rPr lang="en-US" dirty="0"/>
              <a:t>While no model will be able to tell us who is the best, we hope that by our analysis of the statistics around the championships and what is important in the wins and losses that we may glean insight on who performed to this threshold the most consistently.</a:t>
            </a: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8753d830b_2_166: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25" name="Google Shape;225;g108753d830b_2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8753d830b_2_174: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34" name="Google Shape;234;g108753d830b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08753d830b_2_180: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41" name="Google Shape;241;g108753d830b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8753d830b_2_185: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47" name="Google Shape;247;g108753d830b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8753d830b_2_190: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53" name="Google Shape;253;g108753d830b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8753d830b_2_196:notes"/>
          <p:cNvSpPr txBox="1">
            <a:spLocks noGrp="1"/>
          </p:cNvSpPr>
          <p:nvPr>
            <p:ph type="body" idx="1"/>
          </p:nvPr>
        </p:nvSpPr>
        <p:spPr>
          <a:xfrm>
            <a:off x="685800" y="4343405"/>
            <a:ext cx="5486400" cy="4114805"/>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300"/>
              <a:buNone/>
            </a:pPr>
            <a:endParaRPr sz="1300"/>
          </a:p>
        </p:txBody>
      </p:sp>
      <p:sp>
        <p:nvSpPr>
          <p:cNvPr id="260" name="Google Shape;260;g108753d830b_2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_3" type="title">
  <p:cSld name="TITLE">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descr="Presentation Title&#10;"/>
          <p:cNvSpPr txBox="1">
            <a:spLocks noGrp="1"/>
          </p:cNvSpPr>
          <p:nvPr>
            <p:ph type="ctrTitle"/>
          </p:nvPr>
        </p:nvSpPr>
        <p:spPr>
          <a:xfrm>
            <a:off x="543066" y="1437084"/>
            <a:ext cx="4299276" cy="173955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14" descr="Presentation Subtitle&#10;"/>
          <p:cNvSpPr txBox="1">
            <a:spLocks noGrp="1"/>
          </p:cNvSpPr>
          <p:nvPr>
            <p:ph type="subTitle" idx="1"/>
          </p:nvPr>
        </p:nvSpPr>
        <p:spPr>
          <a:xfrm>
            <a:off x="543066" y="3766487"/>
            <a:ext cx="4299276" cy="72217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800" cap="none">
                <a:solidFill>
                  <a:schemeClr val="accent1"/>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and Picture">
  <p:cSld name="Content and Picture">
    <p:spTree>
      <p:nvGrpSpPr>
        <p:cNvPr id="1" name="Shape 59"/>
        <p:cNvGrpSpPr/>
        <p:nvPr/>
      </p:nvGrpSpPr>
      <p:grpSpPr>
        <a:xfrm>
          <a:off x="0" y="0"/>
          <a:ext cx="0" cy="0"/>
          <a:chOff x="0" y="0"/>
          <a:chExt cx="0" cy="0"/>
        </a:xfrm>
      </p:grpSpPr>
      <p:sp>
        <p:nvSpPr>
          <p:cNvPr id="60" name="Google Shape;60;p15" descr="Slide Title"/>
          <p:cNvSpPr txBox="1">
            <a:spLocks noGrp="1"/>
          </p:cNvSpPr>
          <p:nvPr>
            <p:ph type="title"/>
          </p:nvPr>
        </p:nvSpPr>
        <p:spPr>
          <a:xfrm>
            <a:off x="543066" y="506832"/>
            <a:ext cx="3758591"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15" descr="Content Placeholder&#10;"/>
          <p:cNvSpPr txBox="1">
            <a:spLocks noGrp="1"/>
          </p:cNvSpPr>
          <p:nvPr>
            <p:ph type="body" idx="1"/>
          </p:nvPr>
        </p:nvSpPr>
        <p:spPr>
          <a:xfrm>
            <a:off x="543066" y="1437086"/>
            <a:ext cx="3756211" cy="3051571"/>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a:lvl1pPr>
            <a:lvl2pPr marL="914400" lvl="1" indent="-317500" algn="l">
              <a:lnSpc>
                <a:spcPct val="110000"/>
              </a:lnSpc>
              <a:spcBef>
                <a:spcPts val="900"/>
              </a:spcBef>
              <a:spcAft>
                <a:spcPts val="0"/>
              </a:spcAft>
              <a:buSzPts val="1400"/>
              <a:buChar char="−"/>
              <a:defRPr/>
            </a:lvl2pPr>
            <a:lvl3pPr marL="1371600" lvl="2" indent="-317500" algn="l">
              <a:lnSpc>
                <a:spcPct val="110000"/>
              </a:lnSpc>
              <a:spcBef>
                <a:spcPts val="900"/>
              </a:spcBef>
              <a:spcAft>
                <a:spcPts val="0"/>
              </a:spcAft>
              <a:buSzPts val="1400"/>
              <a:buChar char="▪"/>
              <a:defRPr/>
            </a:lvl3pPr>
            <a:lvl4pPr marL="1828800" lvl="3" indent="-317500" algn="l">
              <a:lnSpc>
                <a:spcPct val="110000"/>
              </a:lnSpc>
              <a:spcBef>
                <a:spcPts val="900"/>
              </a:spcBef>
              <a:spcAft>
                <a:spcPts val="0"/>
              </a:spcAft>
              <a:buSzPts val="1400"/>
              <a:buChar char="−"/>
              <a:defRPr/>
            </a:lvl4pPr>
            <a:lvl5pPr marL="2286000" lvl="4" indent="-317500" algn="l">
              <a:lnSpc>
                <a:spcPct val="110000"/>
              </a:lnSpc>
              <a:spcBef>
                <a:spcPts val="900"/>
              </a:spcBef>
              <a:spcAft>
                <a:spcPts val="0"/>
              </a:spcAft>
              <a:buSzPts val="1400"/>
              <a:buChar char="•"/>
              <a:defRPr/>
            </a:lvl5pPr>
            <a:lvl6pPr marL="2743200" lvl="5" indent="-304800" algn="l">
              <a:lnSpc>
                <a:spcPct val="100000"/>
              </a:lnSpc>
              <a:spcBef>
                <a:spcPts val="9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62" name="Google Shape;62;p15" descr="Picture Placeholder&#10;"/>
          <p:cNvSpPr>
            <a:spLocks noGrp="1"/>
          </p:cNvSpPr>
          <p:nvPr>
            <p:ph type="pic" idx="2"/>
          </p:nvPr>
        </p:nvSpPr>
        <p:spPr>
          <a:xfrm>
            <a:off x="4842343" y="542925"/>
            <a:ext cx="3758591" cy="3945732"/>
          </a:xfrm>
          <a:prstGeom prst="rect">
            <a:avLst/>
          </a:prstGeom>
          <a:solidFill>
            <a:srgbClr val="D8D8D8"/>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ntent with Titles">
  <p:cSld name="2 content with Titles">
    <p:spTree>
      <p:nvGrpSpPr>
        <p:cNvPr id="1" name="Shape 63"/>
        <p:cNvGrpSpPr/>
        <p:nvPr/>
      </p:nvGrpSpPr>
      <p:grpSpPr>
        <a:xfrm>
          <a:off x="0" y="0"/>
          <a:ext cx="0" cy="0"/>
          <a:chOff x="0" y="0"/>
          <a:chExt cx="0" cy="0"/>
        </a:xfrm>
      </p:grpSpPr>
      <p:sp>
        <p:nvSpPr>
          <p:cNvPr id="64" name="Google Shape;64;p16"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16" descr="Subtitle 1"/>
          <p:cNvSpPr txBox="1">
            <a:spLocks noGrp="1"/>
          </p:cNvSpPr>
          <p:nvPr>
            <p:ph type="body" idx="1"/>
          </p:nvPr>
        </p:nvSpPr>
        <p:spPr>
          <a:xfrm>
            <a:off x="543066" y="1428750"/>
            <a:ext cx="3758591" cy="280035"/>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1500" b="1" cap="none">
                <a:solidFill>
                  <a:schemeClr val="accent1"/>
                </a:solidFill>
              </a:defRPr>
            </a:lvl1pPr>
            <a:lvl2pPr marL="914400" lvl="1" indent="-228600" algn="l">
              <a:lnSpc>
                <a:spcPct val="100000"/>
              </a:lnSpc>
              <a:spcBef>
                <a:spcPts val="0"/>
              </a:spcBef>
              <a:spcAft>
                <a:spcPts val="0"/>
              </a:spcAft>
              <a:buSzPts val="1500"/>
              <a:buNone/>
              <a:defRPr sz="1500" b="1"/>
            </a:lvl2pPr>
            <a:lvl3pPr marL="1371600" lvl="2" indent="-228600" algn="l">
              <a:lnSpc>
                <a:spcPct val="100000"/>
              </a:lnSpc>
              <a:spcBef>
                <a:spcPts val="0"/>
              </a:spcBef>
              <a:spcAft>
                <a:spcPts val="0"/>
              </a:spcAft>
              <a:buSzPts val="1400"/>
              <a:buNone/>
              <a:defRPr sz="1400" b="1"/>
            </a:lvl3pPr>
            <a:lvl4pPr marL="1828800" lvl="3" indent="-228600" algn="l">
              <a:lnSpc>
                <a:spcPct val="100000"/>
              </a:lnSpc>
              <a:spcBef>
                <a:spcPts val="0"/>
              </a:spcBef>
              <a:spcAft>
                <a:spcPts val="0"/>
              </a:spcAft>
              <a:buSzPts val="1200"/>
              <a:buNone/>
              <a:defRPr sz="1200" b="1"/>
            </a:lvl4pPr>
            <a:lvl5pPr marL="2286000" lvl="4" indent="-228600" algn="l">
              <a:lnSpc>
                <a:spcPct val="100000"/>
              </a:lnSpc>
              <a:spcBef>
                <a:spcPts val="0"/>
              </a:spcBef>
              <a:spcAft>
                <a:spcPts val="0"/>
              </a:spcAft>
              <a:buSzPts val="1200"/>
              <a:buNone/>
              <a:defRPr sz="1200" b="1"/>
            </a:lvl5pPr>
            <a:lvl6pPr marL="2743200" lvl="5" indent="-228600" algn="l">
              <a:lnSpc>
                <a:spcPct val="100000"/>
              </a:lnSpc>
              <a:spcBef>
                <a:spcPts val="500"/>
              </a:spcBef>
              <a:spcAft>
                <a:spcPts val="0"/>
              </a:spcAft>
              <a:buSzPts val="1200"/>
              <a:buNone/>
              <a:defRPr sz="1200" b="1"/>
            </a:lvl6pPr>
            <a:lvl7pPr marL="3200400" lvl="6" indent="-228600" algn="l">
              <a:lnSpc>
                <a:spcPct val="100000"/>
              </a:lnSpc>
              <a:spcBef>
                <a:spcPts val="500"/>
              </a:spcBef>
              <a:spcAft>
                <a:spcPts val="0"/>
              </a:spcAft>
              <a:buSzPts val="1200"/>
              <a:buNone/>
              <a:defRPr sz="1200" b="1"/>
            </a:lvl7pPr>
            <a:lvl8pPr marL="3657600" lvl="7" indent="-228600" algn="l">
              <a:lnSpc>
                <a:spcPct val="100000"/>
              </a:lnSpc>
              <a:spcBef>
                <a:spcPts val="500"/>
              </a:spcBef>
              <a:spcAft>
                <a:spcPts val="0"/>
              </a:spcAft>
              <a:buSzPts val="1200"/>
              <a:buNone/>
              <a:defRPr sz="1200" b="1"/>
            </a:lvl8pPr>
            <a:lvl9pPr marL="4114800" lvl="8" indent="-228600" algn="l">
              <a:lnSpc>
                <a:spcPct val="100000"/>
              </a:lnSpc>
              <a:spcBef>
                <a:spcPts val="500"/>
              </a:spcBef>
              <a:spcAft>
                <a:spcPts val="0"/>
              </a:spcAft>
              <a:buSzPts val="1200"/>
              <a:buNone/>
              <a:defRPr sz="1200" b="1"/>
            </a:lvl9pPr>
          </a:lstStyle>
          <a:p>
            <a:endParaRPr/>
          </a:p>
        </p:txBody>
      </p:sp>
      <p:sp>
        <p:nvSpPr>
          <p:cNvPr id="66" name="Google Shape;66;p16" descr="Content Placeholder 1&#10;"/>
          <p:cNvSpPr txBox="1">
            <a:spLocks noGrp="1"/>
          </p:cNvSpPr>
          <p:nvPr>
            <p:ph type="body" idx="2"/>
          </p:nvPr>
        </p:nvSpPr>
        <p:spPr>
          <a:xfrm>
            <a:off x="543066" y="1826468"/>
            <a:ext cx="3758591" cy="2662188"/>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sz="1400"/>
            </a:lvl1pPr>
            <a:lvl2pPr marL="914400" lvl="1" indent="-317500" algn="l">
              <a:lnSpc>
                <a:spcPct val="110000"/>
              </a:lnSpc>
              <a:spcBef>
                <a:spcPts val="900"/>
              </a:spcBef>
              <a:spcAft>
                <a:spcPts val="0"/>
              </a:spcAft>
              <a:buSzPts val="1400"/>
              <a:buChar char="−"/>
              <a:defRPr sz="1400"/>
            </a:lvl2pPr>
            <a:lvl3pPr marL="1371600" lvl="2" indent="-317500" algn="l">
              <a:lnSpc>
                <a:spcPct val="110000"/>
              </a:lnSpc>
              <a:spcBef>
                <a:spcPts val="900"/>
              </a:spcBef>
              <a:spcAft>
                <a:spcPts val="0"/>
              </a:spcAft>
              <a:buSzPts val="1400"/>
              <a:buChar char="▪"/>
              <a:defRPr sz="1400"/>
            </a:lvl3pPr>
            <a:lvl4pPr marL="1828800" lvl="3" indent="-317500" algn="l">
              <a:lnSpc>
                <a:spcPct val="110000"/>
              </a:lnSpc>
              <a:spcBef>
                <a:spcPts val="900"/>
              </a:spcBef>
              <a:spcAft>
                <a:spcPts val="0"/>
              </a:spcAft>
              <a:buSzPts val="1400"/>
              <a:buChar char="−"/>
              <a:defRPr sz="1400"/>
            </a:lvl4pPr>
            <a:lvl5pPr marL="2286000" lvl="4" indent="-317500" algn="l">
              <a:lnSpc>
                <a:spcPct val="110000"/>
              </a:lnSpc>
              <a:spcBef>
                <a:spcPts val="900"/>
              </a:spcBef>
              <a:spcAft>
                <a:spcPts val="0"/>
              </a:spcAft>
              <a:buSzPts val="1400"/>
              <a:buChar char="•"/>
              <a:defRPr sz="1400"/>
            </a:lvl5pPr>
            <a:lvl6pPr marL="2743200" lvl="5" indent="-304800" algn="l">
              <a:lnSpc>
                <a:spcPct val="100000"/>
              </a:lnSpc>
              <a:spcBef>
                <a:spcPts val="900"/>
              </a:spcBef>
              <a:spcAft>
                <a:spcPts val="0"/>
              </a:spcAft>
              <a:buSzPts val="1200"/>
              <a:buChar char="•"/>
              <a:defRPr sz="1200"/>
            </a:lvl6pPr>
            <a:lvl7pPr marL="3200400" lvl="6" indent="-304800" algn="l">
              <a:lnSpc>
                <a:spcPct val="100000"/>
              </a:lnSpc>
              <a:spcBef>
                <a:spcPts val="500"/>
              </a:spcBef>
              <a:spcAft>
                <a:spcPts val="0"/>
              </a:spcAft>
              <a:buSzPts val="1200"/>
              <a:buChar char="•"/>
              <a:defRPr sz="1200"/>
            </a:lvl7pPr>
            <a:lvl8pPr marL="3657600" lvl="7" indent="-304800" algn="l">
              <a:lnSpc>
                <a:spcPct val="100000"/>
              </a:lnSpc>
              <a:spcBef>
                <a:spcPts val="500"/>
              </a:spcBef>
              <a:spcAft>
                <a:spcPts val="0"/>
              </a:spcAft>
              <a:buSzPts val="1200"/>
              <a:buChar char="•"/>
              <a:defRPr sz="1200"/>
            </a:lvl8pPr>
            <a:lvl9pPr marL="4114800" lvl="8" indent="-304800" algn="l">
              <a:lnSpc>
                <a:spcPct val="100000"/>
              </a:lnSpc>
              <a:spcBef>
                <a:spcPts val="500"/>
              </a:spcBef>
              <a:spcAft>
                <a:spcPts val="0"/>
              </a:spcAft>
              <a:buSzPts val="1200"/>
              <a:buChar char="•"/>
              <a:defRPr sz="1200"/>
            </a:lvl9pPr>
          </a:lstStyle>
          <a:p>
            <a:endParaRPr/>
          </a:p>
        </p:txBody>
      </p:sp>
      <p:sp>
        <p:nvSpPr>
          <p:cNvPr id="67" name="Google Shape;67;p16" descr="Subtitle 2"/>
          <p:cNvSpPr txBox="1">
            <a:spLocks noGrp="1"/>
          </p:cNvSpPr>
          <p:nvPr>
            <p:ph type="body" idx="3"/>
          </p:nvPr>
        </p:nvSpPr>
        <p:spPr>
          <a:xfrm>
            <a:off x="4842341" y="1428750"/>
            <a:ext cx="3760973" cy="280035"/>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1500" b="1" cap="none">
                <a:solidFill>
                  <a:schemeClr val="accent1"/>
                </a:solidFill>
              </a:defRPr>
            </a:lvl1pPr>
            <a:lvl2pPr marL="914400" lvl="1" indent="-228600" algn="l">
              <a:lnSpc>
                <a:spcPct val="100000"/>
              </a:lnSpc>
              <a:spcBef>
                <a:spcPts val="0"/>
              </a:spcBef>
              <a:spcAft>
                <a:spcPts val="0"/>
              </a:spcAft>
              <a:buSzPts val="1500"/>
              <a:buNone/>
              <a:defRPr sz="1500" b="1"/>
            </a:lvl2pPr>
            <a:lvl3pPr marL="1371600" lvl="2" indent="-228600" algn="l">
              <a:lnSpc>
                <a:spcPct val="100000"/>
              </a:lnSpc>
              <a:spcBef>
                <a:spcPts val="0"/>
              </a:spcBef>
              <a:spcAft>
                <a:spcPts val="0"/>
              </a:spcAft>
              <a:buSzPts val="1400"/>
              <a:buNone/>
              <a:defRPr sz="1400" b="1"/>
            </a:lvl3pPr>
            <a:lvl4pPr marL="1828800" lvl="3" indent="-228600" algn="l">
              <a:lnSpc>
                <a:spcPct val="100000"/>
              </a:lnSpc>
              <a:spcBef>
                <a:spcPts val="0"/>
              </a:spcBef>
              <a:spcAft>
                <a:spcPts val="0"/>
              </a:spcAft>
              <a:buSzPts val="1200"/>
              <a:buNone/>
              <a:defRPr sz="1200" b="1"/>
            </a:lvl4pPr>
            <a:lvl5pPr marL="2286000" lvl="4" indent="-228600" algn="l">
              <a:lnSpc>
                <a:spcPct val="100000"/>
              </a:lnSpc>
              <a:spcBef>
                <a:spcPts val="0"/>
              </a:spcBef>
              <a:spcAft>
                <a:spcPts val="0"/>
              </a:spcAft>
              <a:buSzPts val="1200"/>
              <a:buNone/>
              <a:defRPr sz="1200" b="1"/>
            </a:lvl5pPr>
            <a:lvl6pPr marL="2743200" lvl="5" indent="-228600" algn="l">
              <a:lnSpc>
                <a:spcPct val="100000"/>
              </a:lnSpc>
              <a:spcBef>
                <a:spcPts val="500"/>
              </a:spcBef>
              <a:spcAft>
                <a:spcPts val="0"/>
              </a:spcAft>
              <a:buSzPts val="1200"/>
              <a:buNone/>
              <a:defRPr sz="1200" b="1"/>
            </a:lvl6pPr>
            <a:lvl7pPr marL="3200400" lvl="6" indent="-228600" algn="l">
              <a:lnSpc>
                <a:spcPct val="100000"/>
              </a:lnSpc>
              <a:spcBef>
                <a:spcPts val="500"/>
              </a:spcBef>
              <a:spcAft>
                <a:spcPts val="0"/>
              </a:spcAft>
              <a:buSzPts val="1200"/>
              <a:buNone/>
              <a:defRPr sz="1200" b="1"/>
            </a:lvl7pPr>
            <a:lvl8pPr marL="3657600" lvl="7" indent="-228600" algn="l">
              <a:lnSpc>
                <a:spcPct val="100000"/>
              </a:lnSpc>
              <a:spcBef>
                <a:spcPts val="500"/>
              </a:spcBef>
              <a:spcAft>
                <a:spcPts val="0"/>
              </a:spcAft>
              <a:buSzPts val="1200"/>
              <a:buNone/>
              <a:defRPr sz="1200" b="1"/>
            </a:lvl8pPr>
            <a:lvl9pPr marL="4114800" lvl="8" indent="-228600" algn="l">
              <a:lnSpc>
                <a:spcPct val="100000"/>
              </a:lnSpc>
              <a:spcBef>
                <a:spcPts val="500"/>
              </a:spcBef>
              <a:spcAft>
                <a:spcPts val="0"/>
              </a:spcAft>
              <a:buSzPts val="1200"/>
              <a:buNone/>
              <a:defRPr sz="1200" b="1"/>
            </a:lvl9pPr>
          </a:lstStyle>
          <a:p>
            <a:endParaRPr/>
          </a:p>
        </p:txBody>
      </p:sp>
      <p:sp>
        <p:nvSpPr>
          <p:cNvPr id="68" name="Google Shape;68;p16" descr="Content Placeholder 2&#10;"/>
          <p:cNvSpPr txBox="1">
            <a:spLocks noGrp="1"/>
          </p:cNvSpPr>
          <p:nvPr>
            <p:ph type="body" idx="4"/>
          </p:nvPr>
        </p:nvSpPr>
        <p:spPr>
          <a:xfrm>
            <a:off x="4842341" y="1826468"/>
            <a:ext cx="3760973" cy="2662189"/>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sz="1400"/>
            </a:lvl1pPr>
            <a:lvl2pPr marL="914400" lvl="1" indent="-317500" algn="l">
              <a:lnSpc>
                <a:spcPct val="110000"/>
              </a:lnSpc>
              <a:spcBef>
                <a:spcPts val="900"/>
              </a:spcBef>
              <a:spcAft>
                <a:spcPts val="0"/>
              </a:spcAft>
              <a:buSzPts val="1400"/>
              <a:buChar char="−"/>
              <a:defRPr sz="1400"/>
            </a:lvl2pPr>
            <a:lvl3pPr marL="1371600" lvl="2" indent="-317500" algn="l">
              <a:lnSpc>
                <a:spcPct val="110000"/>
              </a:lnSpc>
              <a:spcBef>
                <a:spcPts val="900"/>
              </a:spcBef>
              <a:spcAft>
                <a:spcPts val="0"/>
              </a:spcAft>
              <a:buSzPts val="1400"/>
              <a:buChar char="▪"/>
              <a:defRPr sz="1400"/>
            </a:lvl3pPr>
            <a:lvl4pPr marL="1828800" lvl="3" indent="-317500" algn="l">
              <a:lnSpc>
                <a:spcPct val="110000"/>
              </a:lnSpc>
              <a:spcBef>
                <a:spcPts val="900"/>
              </a:spcBef>
              <a:spcAft>
                <a:spcPts val="0"/>
              </a:spcAft>
              <a:buSzPts val="1400"/>
              <a:buChar char="−"/>
              <a:defRPr sz="1400"/>
            </a:lvl4pPr>
            <a:lvl5pPr marL="2286000" lvl="4" indent="-317500" algn="l">
              <a:lnSpc>
                <a:spcPct val="110000"/>
              </a:lnSpc>
              <a:spcBef>
                <a:spcPts val="900"/>
              </a:spcBef>
              <a:spcAft>
                <a:spcPts val="0"/>
              </a:spcAft>
              <a:buSzPts val="1400"/>
              <a:buChar char="•"/>
              <a:defRPr sz="1400"/>
            </a:lvl5pPr>
            <a:lvl6pPr marL="2743200" lvl="5" indent="-304800" algn="l">
              <a:lnSpc>
                <a:spcPct val="100000"/>
              </a:lnSpc>
              <a:spcBef>
                <a:spcPts val="900"/>
              </a:spcBef>
              <a:spcAft>
                <a:spcPts val="0"/>
              </a:spcAft>
              <a:buSzPts val="1200"/>
              <a:buChar char="•"/>
              <a:defRPr sz="1200"/>
            </a:lvl6pPr>
            <a:lvl7pPr marL="3200400" lvl="6" indent="-304800" algn="l">
              <a:lnSpc>
                <a:spcPct val="100000"/>
              </a:lnSpc>
              <a:spcBef>
                <a:spcPts val="500"/>
              </a:spcBef>
              <a:spcAft>
                <a:spcPts val="0"/>
              </a:spcAft>
              <a:buSzPts val="1200"/>
              <a:buChar char="•"/>
              <a:defRPr sz="1200"/>
            </a:lvl7pPr>
            <a:lvl8pPr marL="3657600" lvl="7" indent="-304800" algn="l">
              <a:lnSpc>
                <a:spcPct val="100000"/>
              </a:lnSpc>
              <a:spcBef>
                <a:spcPts val="500"/>
              </a:spcBef>
              <a:spcAft>
                <a:spcPts val="0"/>
              </a:spcAft>
              <a:buSzPts val="1200"/>
              <a:buChar char="•"/>
              <a:defRPr sz="1200"/>
            </a:lvl8pPr>
            <a:lvl9pPr marL="4114800" lvl="8" indent="-304800" algn="l">
              <a:lnSpc>
                <a:spcPct val="100000"/>
              </a:lnSpc>
              <a:spcBef>
                <a:spcPts val="500"/>
              </a:spcBef>
              <a:spcAft>
                <a:spcPts val="0"/>
              </a:spcAft>
              <a:buSzPts val="1200"/>
              <a:buChar char="•"/>
              <a:defRPr sz="1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69"/>
        <p:cNvGrpSpPr/>
        <p:nvPr/>
      </p:nvGrpSpPr>
      <p:grpSpPr>
        <a:xfrm>
          <a:off x="0" y="0"/>
          <a:ext cx="0" cy="0"/>
          <a:chOff x="0" y="0"/>
          <a:chExt cx="0" cy="0"/>
        </a:xfrm>
      </p:grpSpPr>
      <p:sp>
        <p:nvSpPr>
          <p:cNvPr id="70" name="Google Shape;70;p17"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17" descr="Content Placeholder&#10;"/>
          <p:cNvSpPr txBox="1">
            <a:spLocks noGrp="1"/>
          </p:cNvSpPr>
          <p:nvPr>
            <p:ph type="body" idx="1"/>
          </p:nvPr>
        </p:nvSpPr>
        <p:spPr>
          <a:xfrm>
            <a:off x="543066" y="1437086"/>
            <a:ext cx="8060249" cy="3051571"/>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a:lvl1pPr>
            <a:lvl2pPr marL="914400" lvl="1" indent="-317500" algn="l">
              <a:lnSpc>
                <a:spcPct val="110000"/>
              </a:lnSpc>
              <a:spcBef>
                <a:spcPts val="900"/>
              </a:spcBef>
              <a:spcAft>
                <a:spcPts val="0"/>
              </a:spcAft>
              <a:buSzPts val="1400"/>
              <a:buChar char="−"/>
              <a:defRPr/>
            </a:lvl2pPr>
            <a:lvl3pPr marL="1371600" lvl="2" indent="-317500" algn="l">
              <a:lnSpc>
                <a:spcPct val="110000"/>
              </a:lnSpc>
              <a:spcBef>
                <a:spcPts val="900"/>
              </a:spcBef>
              <a:spcAft>
                <a:spcPts val="0"/>
              </a:spcAft>
              <a:buSzPts val="1400"/>
              <a:buChar char="▪"/>
              <a:defRPr/>
            </a:lvl3pPr>
            <a:lvl4pPr marL="1828800" lvl="3" indent="-317500" algn="l">
              <a:lnSpc>
                <a:spcPct val="110000"/>
              </a:lnSpc>
              <a:spcBef>
                <a:spcPts val="900"/>
              </a:spcBef>
              <a:spcAft>
                <a:spcPts val="0"/>
              </a:spcAft>
              <a:buSzPts val="1400"/>
              <a:buChar char="−"/>
              <a:defRPr/>
            </a:lvl4pPr>
            <a:lvl5pPr marL="2286000" lvl="4" indent="-317500" algn="l">
              <a:lnSpc>
                <a:spcPct val="110000"/>
              </a:lnSpc>
              <a:spcBef>
                <a:spcPts val="900"/>
              </a:spcBef>
              <a:spcAft>
                <a:spcPts val="0"/>
              </a:spcAft>
              <a:buSzPts val="1400"/>
              <a:buChar char="•"/>
              <a:defRPr/>
            </a:lvl5pPr>
            <a:lvl6pPr marL="2743200" lvl="5" indent="-304800" algn="l">
              <a:lnSpc>
                <a:spcPct val="100000"/>
              </a:lnSpc>
              <a:spcBef>
                <a:spcPts val="9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72"/>
        <p:cNvGrpSpPr/>
        <p:nvPr/>
      </p:nvGrpSpPr>
      <p:grpSpPr>
        <a:xfrm>
          <a:off x="0" y="0"/>
          <a:ext cx="0" cy="0"/>
          <a:chOff x="0" y="0"/>
          <a:chExt cx="0" cy="0"/>
        </a:xfrm>
      </p:grpSpPr>
      <p:sp>
        <p:nvSpPr>
          <p:cNvPr id="73" name="Google Shape;73;p18"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4"/>
        <p:cNvGrpSpPr/>
        <p:nvPr/>
      </p:nvGrpSpPr>
      <p:grpSpPr>
        <a:xfrm>
          <a:off x="0" y="0"/>
          <a:ext cx="0" cy="0"/>
          <a:chOff x="0" y="0"/>
          <a:chExt cx="0" cy="0"/>
        </a:xfrm>
      </p:grpSpPr>
      <p:sp>
        <p:nvSpPr>
          <p:cNvPr id="75" name="Google Shape;75;p19"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9" descr="Chart Placeholder"/>
          <p:cNvSpPr>
            <a:spLocks noGrp="1"/>
          </p:cNvSpPr>
          <p:nvPr>
            <p:ph type="chart" idx="2"/>
          </p:nvPr>
        </p:nvSpPr>
        <p:spPr>
          <a:xfrm>
            <a:off x="547830" y="1437086"/>
            <a:ext cx="8055485" cy="3051571"/>
          </a:xfrm>
          <a:prstGeom prst="rect">
            <a:avLst/>
          </a:prstGeom>
          <a:solidFill>
            <a:srgbClr val="D8D8D8"/>
          </a:solid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2"/>
              </a:buClr>
              <a:buSzPts val="1400"/>
              <a:buFont typeface="Arial"/>
              <a:buNone/>
              <a:defRPr sz="14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dk2"/>
              </a:buClr>
              <a:buSzPts val="1400"/>
              <a:buFont typeface="Verdana"/>
              <a:buChar char="−"/>
              <a:defRPr sz="1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Noto Sans Symbols"/>
              <a:buChar char="▪"/>
              <a:defRPr sz="1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Verdana"/>
              <a:buChar char="−"/>
              <a:defRPr sz="1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00000"/>
              </a:lnSpc>
              <a:spcBef>
                <a:spcPts val="500"/>
              </a:spcBef>
              <a:spcAft>
                <a:spcPts val="0"/>
              </a:spcAft>
              <a:buClr>
                <a:schemeClr val="accent1"/>
              </a:buClr>
              <a:buSzPts val="1200"/>
              <a:buFont typeface="Arial"/>
              <a:buChar char="•"/>
              <a:defRPr sz="1200" b="0" i="0" u="none" strike="noStrike" cap="none">
                <a:solidFill>
                  <a:schemeClr val="lt1"/>
                </a:solidFill>
                <a:latin typeface="Arial"/>
                <a:ea typeface="Arial"/>
                <a:cs typeface="Arial"/>
                <a:sym typeface="Arial"/>
              </a:defRPr>
            </a:lvl6pPr>
            <a:lvl7pPr marR="0" lvl="6" algn="l" rtl="0">
              <a:lnSpc>
                <a:spcPct val="100000"/>
              </a:lnSpc>
              <a:spcBef>
                <a:spcPts val="500"/>
              </a:spcBef>
              <a:spcAft>
                <a:spcPts val="0"/>
              </a:spcAft>
              <a:buClr>
                <a:schemeClr val="accent1"/>
              </a:buClr>
              <a:buSzPts val="1200"/>
              <a:buFont typeface="Arial"/>
              <a:buChar char="•"/>
              <a:defRPr sz="1200" b="0" i="0" u="none" strike="noStrike" cap="none">
                <a:solidFill>
                  <a:schemeClr val="lt1"/>
                </a:solidFill>
                <a:latin typeface="Arial"/>
                <a:ea typeface="Arial"/>
                <a:cs typeface="Arial"/>
                <a:sym typeface="Arial"/>
              </a:defRPr>
            </a:lvl7pPr>
            <a:lvl8pPr marR="0" lvl="7" algn="l" rtl="0">
              <a:lnSpc>
                <a:spcPct val="100000"/>
              </a:lnSpc>
              <a:spcBef>
                <a:spcPts val="500"/>
              </a:spcBef>
              <a:spcAft>
                <a:spcPts val="0"/>
              </a:spcAft>
              <a:buClr>
                <a:schemeClr val="accent1"/>
              </a:buClr>
              <a:buSzPts val="1200"/>
              <a:buFont typeface="Arial"/>
              <a:buChar char="•"/>
              <a:defRPr sz="1200" b="0" i="0" u="none" strike="noStrike" cap="none">
                <a:solidFill>
                  <a:schemeClr val="lt1"/>
                </a:solidFill>
                <a:latin typeface="Arial"/>
                <a:ea typeface="Arial"/>
                <a:cs typeface="Arial"/>
                <a:sym typeface="Arial"/>
              </a:defRPr>
            </a:lvl8pPr>
            <a:lvl9pPr marR="0" lvl="8" algn="l" rtl="0">
              <a:lnSpc>
                <a:spcPct val="100000"/>
              </a:lnSpc>
              <a:spcBef>
                <a:spcPts val="500"/>
              </a:spcBef>
              <a:spcAft>
                <a:spcPts val="0"/>
              </a:spcAft>
              <a:buClr>
                <a:schemeClr val="accent1"/>
              </a:buClr>
              <a:buSzPts val="1200"/>
              <a:buFont typeface="Arial"/>
              <a:buChar char="•"/>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losing_1">
  <p:cSld name="Closing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descr="Closing Text"/>
          <p:cNvSpPr txBox="1">
            <a:spLocks noGrp="1"/>
          </p:cNvSpPr>
          <p:nvPr>
            <p:ph type="ctrTitle"/>
          </p:nvPr>
        </p:nvSpPr>
        <p:spPr>
          <a:xfrm>
            <a:off x="547830" y="1321069"/>
            <a:ext cx="4299276" cy="1364682"/>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500"/>
              <a:buFont typeface="Arial"/>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20" descr="Your name and contact details&#10;"/>
          <p:cNvSpPr txBox="1">
            <a:spLocks noGrp="1"/>
          </p:cNvSpPr>
          <p:nvPr>
            <p:ph type="subTitle" idx="1"/>
          </p:nvPr>
        </p:nvSpPr>
        <p:spPr>
          <a:xfrm>
            <a:off x="547830" y="3138439"/>
            <a:ext cx="4299276" cy="83408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500"/>
              <a:buNone/>
              <a:defRPr sz="1500" cap="none">
                <a:solidFill>
                  <a:schemeClr val="lt1"/>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p:cSld name="Picture">
    <p:spTree>
      <p:nvGrpSpPr>
        <p:cNvPr id="1" name="Shape 80"/>
        <p:cNvGrpSpPr/>
        <p:nvPr/>
      </p:nvGrpSpPr>
      <p:grpSpPr>
        <a:xfrm>
          <a:off x="0" y="0"/>
          <a:ext cx="0" cy="0"/>
          <a:chOff x="0" y="0"/>
          <a:chExt cx="0" cy="0"/>
        </a:xfrm>
      </p:grpSpPr>
      <p:sp>
        <p:nvSpPr>
          <p:cNvPr id="81" name="Google Shape;81;p21"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21" descr="Content box&#10;"/>
          <p:cNvSpPr txBox="1">
            <a:spLocks noGrp="1"/>
          </p:cNvSpPr>
          <p:nvPr>
            <p:ph type="body" idx="1"/>
          </p:nvPr>
        </p:nvSpPr>
        <p:spPr>
          <a:xfrm>
            <a:off x="543066" y="1437086"/>
            <a:ext cx="8060249" cy="3051571"/>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a:lvl1pPr>
            <a:lvl2pPr marL="914400" lvl="1" indent="-317500" algn="l">
              <a:lnSpc>
                <a:spcPct val="110000"/>
              </a:lnSpc>
              <a:spcBef>
                <a:spcPts val="500"/>
              </a:spcBef>
              <a:spcAft>
                <a:spcPts val="0"/>
              </a:spcAft>
              <a:buSzPts val="1400"/>
              <a:buChar char="−"/>
              <a:defRPr/>
            </a:lvl2pPr>
            <a:lvl3pPr marL="1371600" lvl="2" indent="-317500" algn="l">
              <a:lnSpc>
                <a:spcPct val="110000"/>
              </a:lnSpc>
              <a:spcBef>
                <a:spcPts val="500"/>
              </a:spcBef>
              <a:spcAft>
                <a:spcPts val="0"/>
              </a:spcAft>
              <a:buSzPts val="1400"/>
              <a:buChar char="▪"/>
              <a:defRPr/>
            </a:lvl3pPr>
            <a:lvl4pPr marL="1828800" lvl="3" indent="-317500" algn="l">
              <a:lnSpc>
                <a:spcPct val="110000"/>
              </a:lnSpc>
              <a:spcBef>
                <a:spcPts val="500"/>
              </a:spcBef>
              <a:spcAft>
                <a:spcPts val="0"/>
              </a:spcAft>
              <a:buSzPts val="1400"/>
              <a:buChar char="−"/>
              <a:defRPr/>
            </a:lvl4pPr>
            <a:lvl5pPr marL="2286000" lvl="4" indent="-317500" algn="l">
              <a:lnSpc>
                <a:spcPct val="110000"/>
              </a:lnSpc>
              <a:spcBef>
                <a:spcPts val="500"/>
              </a:spcBef>
              <a:spcAft>
                <a:spcPts val="0"/>
              </a:spcAft>
              <a:buSzPts val="1400"/>
              <a:buChar char="•"/>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83" name="Google Shape;83;p21" descr="Picture Placeholder&#10;"/>
          <p:cNvSpPr>
            <a:spLocks noGrp="1"/>
          </p:cNvSpPr>
          <p:nvPr>
            <p:ph type="pic" idx="2"/>
          </p:nvPr>
        </p:nvSpPr>
        <p:spPr>
          <a:xfrm>
            <a:off x="0" y="1437084"/>
            <a:ext cx="9144000" cy="3706415"/>
          </a:xfrm>
          <a:prstGeom prst="rect">
            <a:avLst/>
          </a:prstGeom>
          <a:solidFill>
            <a:srgbClr val="D8D8D8"/>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1">
  <p:cSld name="1">
    <p:spTree>
      <p:nvGrpSpPr>
        <p:cNvPr id="1" name="Shape 84"/>
        <p:cNvGrpSpPr/>
        <p:nvPr/>
      </p:nvGrpSpPr>
      <p:grpSpPr>
        <a:xfrm>
          <a:off x="0" y="0"/>
          <a:ext cx="0" cy="0"/>
          <a:chOff x="0" y="0"/>
          <a:chExt cx="0" cy="0"/>
        </a:xfrm>
      </p:grpSpPr>
      <p:sp>
        <p:nvSpPr>
          <p:cNvPr id="85" name="Google Shape;85;p22"/>
          <p:cNvSpPr txBox="1"/>
          <p:nvPr/>
        </p:nvSpPr>
        <p:spPr>
          <a:xfrm>
            <a:off x="1400198" y="1786920"/>
            <a:ext cx="6343605" cy="156966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800"/>
              <a:buFont typeface="Arial"/>
              <a:buNone/>
            </a:pPr>
            <a:r>
              <a:rPr lang="en" sz="9800" b="0" i="0" u="none" strike="noStrike" cap="none">
                <a:solidFill>
                  <a:schemeClr val="accent1"/>
                </a:solidFill>
                <a:latin typeface="Georgia"/>
                <a:ea typeface="Georgia"/>
                <a:cs typeface="Georgia"/>
                <a:sym typeface="Georgia"/>
              </a:rPr>
              <a:t>Title Slides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_1">
  <p:cSld name="Title_1">
    <p:bg>
      <p:bgPr>
        <a:solidFill>
          <a:srgbClr val="FFFFFF"/>
        </a:solidFill>
        <a:effectLst/>
      </p:bgPr>
    </p:bg>
    <p:spTree>
      <p:nvGrpSpPr>
        <p:cNvPr id="1" name="Shape 86"/>
        <p:cNvGrpSpPr/>
        <p:nvPr/>
      </p:nvGrpSpPr>
      <p:grpSpPr>
        <a:xfrm>
          <a:off x="0" y="0"/>
          <a:ext cx="0" cy="0"/>
          <a:chOff x="0" y="0"/>
          <a:chExt cx="0" cy="0"/>
        </a:xfrm>
      </p:grpSpPr>
      <p:sp>
        <p:nvSpPr>
          <p:cNvPr id="87" name="Google Shape;87;p23" descr="Presentation Title&#10;"/>
          <p:cNvSpPr txBox="1">
            <a:spLocks noGrp="1"/>
          </p:cNvSpPr>
          <p:nvPr>
            <p:ph type="ctrTitle"/>
          </p:nvPr>
        </p:nvSpPr>
        <p:spPr>
          <a:xfrm>
            <a:off x="543066" y="1437084"/>
            <a:ext cx="4299276" cy="173955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800"/>
              <a:buFont typeface="Arial"/>
              <a:buNone/>
              <a:defRPr sz="3800">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23" descr="Presentation Subtitle&#10;"/>
          <p:cNvSpPr txBox="1">
            <a:spLocks noGrp="1"/>
          </p:cNvSpPr>
          <p:nvPr>
            <p:ph type="subTitle" idx="1"/>
          </p:nvPr>
        </p:nvSpPr>
        <p:spPr>
          <a:xfrm>
            <a:off x="543066" y="3766487"/>
            <a:ext cx="4299276" cy="72217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800" cap="none">
                <a:solidFill>
                  <a:schemeClr val="accent1"/>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_2">
  <p:cSld name="Title_2">
    <p:bg>
      <p:bgPr>
        <a:solidFill>
          <a:srgbClr val="FFFFFF"/>
        </a:solidFill>
        <a:effectLst/>
      </p:bgPr>
    </p:bg>
    <p:spTree>
      <p:nvGrpSpPr>
        <p:cNvPr id="1" name="Shape 89"/>
        <p:cNvGrpSpPr/>
        <p:nvPr/>
      </p:nvGrpSpPr>
      <p:grpSpPr>
        <a:xfrm>
          <a:off x="0" y="0"/>
          <a:ext cx="0" cy="0"/>
          <a:chOff x="0" y="0"/>
          <a:chExt cx="0" cy="0"/>
        </a:xfrm>
      </p:grpSpPr>
      <p:sp>
        <p:nvSpPr>
          <p:cNvPr id="90" name="Google Shape;90;p24" descr="Presentation Title"/>
          <p:cNvSpPr txBox="1">
            <a:spLocks noGrp="1"/>
          </p:cNvSpPr>
          <p:nvPr>
            <p:ph type="ctrTitle"/>
          </p:nvPr>
        </p:nvSpPr>
        <p:spPr>
          <a:xfrm>
            <a:off x="543066" y="1437084"/>
            <a:ext cx="4299276" cy="173955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800"/>
              <a:buFont typeface="Arial"/>
              <a:buNone/>
              <a:defRPr sz="3800">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24" descr="Presentation Subtitle&#10;"/>
          <p:cNvSpPr txBox="1">
            <a:spLocks noGrp="1"/>
          </p:cNvSpPr>
          <p:nvPr>
            <p:ph type="subTitle" idx="1"/>
          </p:nvPr>
        </p:nvSpPr>
        <p:spPr>
          <a:xfrm>
            <a:off x="543066" y="3766487"/>
            <a:ext cx="4299276" cy="72217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800" cap="none">
                <a:solidFill>
                  <a:schemeClr val="accent1"/>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_4_picture">
  <p:cSld name="Title_4_picture">
    <p:bg>
      <p:bgPr>
        <a:solidFill>
          <a:srgbClr val="FFFFFF"/>
        </a:solidFill>
        <a:effectLst/>
      </p:bgPr>
    </p:bg>
    <p:spTree>
      <p:nvGrpSpPr>
        <p:cNvPr id="1" name="Shape 92"/>
        <p:cNvGrpSpPr/>
        <p:nvPr/>
      </p:nvGrpSpPr>
      <p:grpSpPr>
        <a:xfrm>
          <a:off x="0" y="0"/>
          <a:ext cx="0" cy="0"/>
          <a:chOff x="0" y="0"/>
          <a:chExt cx="0" cy="0"/>
        </a:xfrm>
      </p:grpSpPr>
      <p:sp>
        <p:nvSpPr>
          <p:cNvPr id="93" name="Google Shape;93;p25" descr="Presentation Title&#10;"/>
          <p:cNvSpPr txBox="1">
            <a:spLocks noGrp="1"/>
          </p:cNvSpPr>
          <p:nvPr>
            <p:ph type="ctrTitle"/>
          </p:nvPr>
        </p:nvSpPr>
        <p:spPr>
          <a:xfrm>
            <a:off x="543067" y="1437084"/>
            <a:ext cx="3478722" cy="173955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25" descr="Presentation Subtitle"/>
          <p:cNvSpPr txBox="1">
            <a:spLocks noGrp="1"/>
          </p:cNvSpPr>
          <p:nvPr>
            <p:ph type="subTitle" idx="1"/>
          </p:nvPr>
        </p:nvSpPr>
        <p:spPr>
          <a:xfrm>
            <a:off x="543067" y="3766487"/>
            <a:ext cx="3478722" cy="72217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1800"/>
              <a:buNone/>
              <a:defRPr sz="1800" cap="none">
                <a:solidFill>
                  <a:schemeClr val="accent1"/>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
        <p:nvSpPr>
          <p:cNvPr id="95" name="Google Shape;95;p25" descr="Picture Placeholder&#10;"/>
          <p:cNvSpPr>
            <a:spLocks noGrp="1"/>
          </p:cNvSpPr>
          <p:nvPr>
            <p:ph type="pic" idx="2"/>
          </p:nvPr>
        </p:nvSpPr>
        <p:spPr>
          <a:xfrm>
            <a:off x="4572000" y="0"/>
            <a:ext cx="4572000" cy="5143500"/>
          </a:xfrm>
          <a:prstGeom prst="rect">
            <a:avLst/>
          </a:prstGeom>
          <a:solidFill>
            <a:srgbClr val="D8D8D8"/>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_5_picture">
  <p:cSld name="Title_5_picture">
    <p:bg>
      <p:bgPr>
        <a:solidFill>
          <a:srgbClr val="FFFFFF"/>
        </a:solidFill>
        <a:effectLst/>
      </p:bgPr>
    </p:bg>
    <p:spTree>
      <p:nvGrpSpPr>
        <p:cNvPr id="1" name="Shape 96"/>
        <p:cNvGrpSpPr/>
        <p:nvPr/>
      </p:nvGrpSpPr>
      <p:grpSpPr>
        <a:xfrm>
          <a:off x="0" y="0"/>
          <a:ext cx="0" cy="0"/>
          <a:chOff x="0" y="0"/>
          <a:chExt cx="0" cy="0"/>
        </a:xfrm>
      </p:grpSpPr>
      <p:sp>
        <p:nvSpPr>
          <p:cNvPr id="97" name="Google Shape;97;p26" descr="Presentation Title&#10;"/>
          <p:cNvSpPr txBox="1">
            <a:spLocks noGrp="1"/>
          </p:cNvSpPr>
          <p:nvPr>
            <p:ph type="ctrTitle"/>
          </p:nvPr>
        </p:nvSpPr>
        <p:spPr>
          <a:xfrm>
            <a:off x="543067" y="1437084"/>
            <a:ext cx="3478722" cy="173955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26" descr="Presentation Subtitle"/>
          <p:cNvSpPr txBox="1">
            <a:spLocks noGrp="1"/>
          </p:cNvSpPr>
          <p:nvPr>
            <p:ph type="subTitle" idx="1"/>
          </p:nvPr>
        </p:nvSpPr>
        <p:spPr>
          <a:xfrm>
            <a:off x="543067" y="3766487"/>
            <a:ext cx="3478722" cy="72217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800" cap="none">
                <a:solidFill>
                  <a:schemeClr val="dk2"/>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
        <p:nvSpPr>
          <p:cNvPr id="99" name="Google Shape;99;p26" descr="Picture Placeholder&#10;"/>
          <p:cNvSpPr>
            <a:spLocks noGrp="1"/>
          </p:cNvSpPr>
          <p:nvPr>
            <p:ph type="pic" idx="2"/>
          </p:nvPr>
        </p:nvSpPr>
        <p:spPr>
          <a:xfrm>
            <a:off x="4572000" y="0"/>
            <a:ext cx="4572000" cy="5143500"/>
          </a:xfrm>
          <a:prstGeom prst="rect">
            <a:avLst/>
          </a:prstGeom>
          <a:solidFill>
            <a:srgbClr val="D8D8D8"/>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2">
  <p:cSld name="2">
    <p:spTree>
      <p:nvGrpSpPr>
        <p:cNvPr id="1" name="Shape 100"/>
        <p:cNvGrpSpPr/>
        <p:nvPr/>
      </p:nvGrpSpPr>
      <p:grpSpPr>
        <a:xfrm>
          <a:off x="0" y="0"/>
          <a:ext cx="0" cy="0"/>
          <a:chOff x="0" y="0"/>
          <a:chExt cx="0" cy="0"/>
        </a:xfrm>
      </p:grpSpPr>
      <p:sp>
        <p:nvSpPr>
          <p:cNvPr id="101" name="Google Shape;101;p27"/>
          <p:cNvSpPr txBox="1"/>
          <p:nvPr/>
        </p:nvSpPr>
        <p:spPr>
          <a:xfrm>
            <a:off x="1400198" y="1036715"/>
            <a:ext cx="6343605" cy="307007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800"/>
              <a:buFont typeface="Arial"/>
              <a:buNone/>
            </a:pPr>
            <a:r>
              <a:rPr lang="en" sz="9800" b="0" i="0" u="none" strike="noStrike" cap="none">
                <a:solidFill>
                  <a:schemeClr val="accent1"/>
                </a:solidFill>
                <a:latin typeface="Georgia"/>
                <a:ea typeface="Georgia"/>
                <a:cs typeface="Georgia"/>
                <a:sym typeface="Georgia"/>
              </a:rPr>
              <a:t>Section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800"/>
              <a:buFont typeface="Arial"/>
              <a:buNone/>
            </a:pPr>
            <a:r>
              <a:rPr lang="en" sz="9800" b="0" i="0" u="none" strike="noStrike" cap="none">
                <a:solidFill>
                  <a:schemeClr val="accent1"/>
                </a:solidFill>
                <a:latin typeface="Georgia"/>
                <a:ea typeface="Georgia"/>
                <a:cs typeface="Georgia"/>
                <a:sym typeface="Georgia"/>
              </a:rPr>
              <a:t>Slides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_1_picture">
  <p:cSld name="Section_1_picture">
    <p:bg>
      <p:bgPr>
        <a:solidFill>
          <a:schemeClr val="dk2"/>
        </a:solidFill>
        <a:effectLst/>
      </p:bgPr>
    </p:bg>
    <p:spTree>
      <p:nvGrpSpPr>
        <p:cNvPr id="1" name="Shape 102"/>
        <p:cNvGrpSpPr/>
        <p:nvPr/>
      </p:nvGrpSpPr>
      <p:grpSpPr>
        <a:xfrm>
          <a:off x="0" y="0"/>
          <a:ext cx="0" cy="0"/>
          <a:chOff x="0" y="0"/>
          <a:chExt cx="0" cy="0"/>
        </a:xfrm>
      </p:grpSpPr>
      <p:sp>
        <p:nvSpPr>
          <p:cNvPr id="103" name="Google Shape;103;p28" descr="Section Title&#10;"/>
          <p:cNvSpPr txBox="1">
            <a:spLocks noGrp="1"/>
          </p:cNvSpPr>
          <p:nvPr>
            <p:ph type="ctrTitle"/>
          </p:nvPr>
        </p:nvSpPr>
        <p:spPr>
          <a:xfrm>
            <a:off x="543067" y="1179909"/>
            <a:ext cx="3515641" cy="173955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28" descr="Section Subtitle&#10;"/>
          <p:cNvSpPr txBox="1">
            <a:spLocks noGrp="1"/>
          </p:cNvSpPr>
          <p:nvPr>
            <p:ph type="subTitle" idx="1"/>
          </p:nvPr>
        </p:nvSpPr>
        <p:spPr>
          <a:xfrm>
            <a:off x="543067" y="3129502"/>
            <a:ext cx="3515641" cy="83408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800" cap="none">
                <a:solidFill>
                  <a:schemeClr val="accent1"/>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
        <p:nvSpPr>
          <p:cNvPr id="105" name="Google Shape;105;p28" descr="Picture Placeholder&#10;"/>
          <p:cNvSpPr>
            <a:spLocks noGrp="1"/>
          </p:cNvSpPr>
          <p:nvPr>
            <p:ph type="pic" idx="2"/>
          </p:nvPr>
        </p:nvSpPr>
        <p:spPr>
          <a:xfrm>
            <a:off x="4572000" y="0"/>
            <a:ext cx="4572000" cy="5143500"/>
          </a:xfrm>
          <a:prstGeom prst="rect">
            <a:avLst/>
          </a:prstGeom>
          <a:solidFill>
            <a:srgbClr val="D8D8D8"/>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_3_picture">
  <p:cSld name="Section_3_picture">
    <p:bg>
      <p:bgPr>
        <a:solidFill>
          <a:schemeClr val="dk2"/>
        </a:solidFill>
        <a:effectLst/>
      </p:bgPr>
    </p:bg>
    <p:spTree>
      <p:nvGrpSpPr>
        <p:cNvPr id="1" name="Shape 106"/>
        <p:cNvGrpSpPr/>
        <p:nvPr/>
      </p:nvGrpSpPr>
      <p:grpSpPr>
        <a:xfrm>
          <a:off x="0" y="0"/>
          <a:ext cx="0" cy="0"/>
          <a:chOff x="0" y="0"/>
          <a:chExt cx="0" cy="0"/>
        </a:xfrm>
      </p:grpSpPr>
      <p:sp>
        <p:nvSpPr>
          <p:cNvPr id="107" name="Google Shape;107;p29" descr="Section Title&#10;"/>
          <p:cNvSpPr txBox="1">
            <a:spLocks noGrp="1"/>
          </p:cNvSpPr>
          <p:nvPr>
            <p:ph type="ctrTitle"/>
          </p:nvPr>
        </p:nvSpPr>
        <p:spPr>
          <a:xfrm>
            <a:off x="543066" y="2936081"/>
            <a:ext cx="5030509" cy="108351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29" descr="Section Subtitle&#10;"/>
          <p:cNvSpPr txBox="1">
            <a:spLocks noGrp="1"/>
          </p:cNvSpPr>
          <p:nvPr>
            <p:ph type="subTitle" idx="1"/>
          </p:nvPr>
        </p:nvSpPr>
        <p:spPr>
          <a:xfrm>
            <a:off x="543066" y="4131338"/>
            <a:ext cx="5030509" cy="35731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800" cap="none">
                <a:solidFill>
                  <a:schemeClr val="accent1"/>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
        <p:nvSpPr>
          <p:cNvPr id="109" name="Google Shape;109;p29" descr="Picture Placeholder&#10;"/>
          <p:cNvSpPr>
            <a:spLocks noGrp="1"/>
          </p:cNvSpPr>
          <p:nvPr>
            <p:ph type="pic" idx="2"/>
          </p:nvPr>
        </p:nvSpPr>
        <p:spPr>
          <a:xfrm>
            <a:off x="-1" y="0"/>
            <a:ext cx="9144000" cy="2686050"/>
          </a:xfrm>
          <a:prstGeom prst="rect">
            <a:avLst/>
          </a:prstGeom>
          <a:solidFill>
            <a:srgbClr val="D8D8D8"/>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ection_4_picture">
  <p:cSld name="Section_4_picture">
    <p:bg>
      <p:bgPr>
        <a:solidFill>
          <a:schemeClr val="accent1"/>
        </a:solidFill>
        <a:effectLst/>
      </p:bgPr>
    </p:bg>
    <p:spTree>
      <p:nvGrpSpPr>
        <p:cNvPr id="1" name="Shape 110"/>
        <p:cNvGrpSpPr/>
        <p:nvPr/>
      </p:nvGrpSpPr>
      <p:grpSpPr>
        <a:xfrm>
          <a:off x="0" y="0"/>
          <a:ext cx="0" cy="0"/>
          <a:chOff x="0" y="0"/>
          <a:chExt cx="0" cy="0"/>
        </a:xfrm>
      </p:grpSpPr>
      <p:sp>
        <p:nvSpPr>
          <p:cNvPr id="111" name="Google Shape;111;p30" descr="Section Title&#10;"/>
          <p:cNvSpPr txBox="1">
            <a:spLocks noGrp="1"/>
          </p:cNvSpPr>
          <p:nvPr>
            <p:ph type="ctrTitle"/>
          </p:nvPr>
        </p:nvSpPr>
        <p:spPr>
          <a:xfrm>
            <a:off x="543066" y="2936081"/>
            <a:ext cx="5030509" cy="108351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30" descr="Section Subtitle&#10;"/>
          <p:cNvSpPr txBox="1">
            <a:spLocks noGrp="1"/>
          </p:cNvSpPr>
          <p:nvPr>
            <p:ph type="subTitle" idx="1"/>
          </p:nvPr>
        </p:nvSpPr>
        <p:spPr>
          <a:xfrm>
            <a:off x="543066" y="4131338"/>
            <a:ext cx="5030509" cy="35731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800" cap="none">
                <a:solidFill>
                  <a:schemeClr val="dk2"/>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
        <p:nvSpPr>
          <p:cNvPr id="113" name="Google Shape;113;p30" descr="Picture Placeholder&#10;"/>
          <p:cNvSpPr>
            <a:spLocks noGrp="1"/>
          </p:cNvSpPr>
          <p:nvPr>
            <p:ph type="pic" idx="2"/>
          </p:nvPr>
        </p:nvSpPr>
        <p:spPr>
          <a:xfrm>
            <a:off x="-1" y="0"/>
            <a:ext cx="9144000" cy="2686050"/>
          </a:xfrm>
          <a:prstGeom prst="rect">
            <a:avLst/>
          </a:prstGeom>
          <a:solidFill>
            <a:srgbClr val="D8D8D8"/>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3">
  <p:cSld name="3">
    <p:spTree>
      <p:nvGrpSpPr>
        <p:cNvPr id="1" name="Shape 114"/>
        <p:cNvGrpSpPr/>
        <p:nvPr/>
      </p:nvGrpSpPr>
      <p:grpSpPr>
        <a:xfrm>
          <a:off x="0" y="0"/>
          <a:ext cx="0" cy="0"/>
          <a:chOff x="0" y="0"/>
          <a:chExt cx="0" cy="0"/>
        </a:xfrm>
      </p:grpSpPr>
      <p:sp>
        <p:nvSpPr>
          <p:cNvPr id="115" name="Google Shape;115;p31"/>
          <p:cNvSpPr txBox="1"/>
          <p:nvPr/>
        </p:nvSpPr>
        <p:spPr>
          <a:xfrm>
            <a:off x="273915" y="1036715"/>
            <a:ext cx="8596170" cy="307007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800"/>
              <a:buFont typeface="Arial"/>
              <a:buNone/>
            </a:pPr>
            <a:r>
              <a:rPr lang="en" sz="9800" b="0" i="0" u="none" strike="noStrike" cap="none">
                <a:solidFill>
                  <a:schemeClr val="accent1"/>
                </a:solidFill>
                <a:latin typeface="Georgia"/>
                <a:ea typeface="Georgia"/>
                <a:cs typeface="Georgia"/>
                <a:sym typeface="Georgia"/>
              </a:rPr>
              <a:t>Content </a:t>
            </a:r>
            <a:br>
              <a:rPr lang="en" sz="9800" b="0" i="0" u="none" strike="noStrike" cap="none">
                <a:solidFill>
                  <a:schemeClr val="accent1"/>
                </a:solidFill>
                <a:latin typeface="Georgia"/>
                <a:ea typeface="Georgia"/>
                <a:cs typeface="Georgia"/>
                <a:sym typeface="Georgia"/>
              </a:rPr>
            </a:br>
            <a:r>
              <a:rPr lang="en" sz="9800" b="0" i="0" u="none" strike="noStrike" cap="none">
                <a:solidFill>
                  <a:schemeClr val="accent1"/>
                </a:solidFill>
                <a:latin typeface="Georgia"/>
                <a:ea typeface="Georgia"/>
                <a:cs typeface="Georgia"/>
                <a:sym typeface="Georgia"/>
              </a:rPr>
              <a:t>Slides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33" descr="Slide Title&#10;"/>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ment">
  <p:cSld name="Comment">
    <p:spTree>
      <p:nvGrpSpPr>
        <p:cNvPr id="1" name="Shape 119"/>
        <p:cNvGrpSpPr/>
        <p:nvPr/>
      </p:nvGrpSpPr>
      <p:grpSpPr>
        <a:xfrm>
          <a:off x="0" y="0"/>
          <a:ext cx="0" cy="0"/>
          <a:chOff x="0" y="0"/>
          <a:chExt cx="0" cy="0"/>
        </a:xfrm>
      </p:grpSpPr>
      <p:sp>
        <p:nvSpPr>
          <p:cNvPr id="120" name="Google Shape;120;p34" descr="Slide Title&#10;"/>
          <p:cNvSpPr txBox="1">
            <a:spLocks noGrp="1"/>
          </p:cNvSpPr>
          <p:nvPr>
            <p:ph type="title"/>
          </p:nvPr>
        </p:nvSpPr>
        <p:spPr>
          <a:xfrm>
            <a:off x="543067" y="506832"/>
            <a:ext cx="3758591" cy="65759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34" descr="Comment Box"/>
          <p:cNvSpPr txBox="1">
            <a:spLocks noGrp="1"/>
          </p:cNvSpPr>
          <p:nvPr>
            <p:ph type="body" idx="1"/>
          </p:nvPr>
        </p:nvSpPr>
        <p:spPr>
          <a:xfrm>
            <a:off x="4842342" y="506831"/>
            <a:ext cx="3760973" cy="6575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b="1">
                <a:solidFill>
                  <a:schemeClr val="accent2"/>
                </a:solidFill>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ment and Content">
  <p:cSld name="Comment and Content">
    <p:spTree>
      <p:nvGrpSpPr>
        <p:cNvPr id="1" name="Shape 122"/>
        <p:cNvGrpSpPr/>
        <p:nvPr/>
      </p:nvGrpSpPr>
      <p:grpSpPr>
        <a:xfrm>
          <a:off x="0" y="0"/>
          <a:ext cx="0" cy="0"/>
          <a:chOff x="0" y="0"/>
          <a:chExt cx="0" cy="0"/>
        </a:xfrm>
      </p:grpSpPr>
      <p:sp>
        <p:nvSpPr>
          <p:cNvPr id="123" name="Google Shape;123;p35" descr="Slide Title&#10;"/>
          <p:cNvSpPr txBox="1">
            <a:spLocks noGrp="1"/>
          </p:cNvSpPr>
          <p:nvPr>
            <p:ph type="title"/>
          </p:nvPr>
        </p:nvSpPr>
        <p:spPr>
          <a:xfrm>
            <a:off x="543067" y="506832"/>
            <a:ext cx="3758591" cy="65759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35" descr="Comment Box"/>
          <p:cNvSpPr txBox="1">
            <a:spLocks noGrp="1"/>
          </p:cNvSpPr>
          <p:nvPr>
            <p:ph type="body" idx="1"/>
          </p:nvPr>
        </p:nvSpPr>
        <p:spPr>
          <a:xfrm>
            <a:off x="4842342" y="506831"/>
            <a:ext cx="3760973" cy="6575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b="1">
                <a:solidFill>
                  <a:schemeClr val="accent2"/>
                </a:solidFill>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25" name="Google Shape;125;p35" descr="Content Placeholder"/>
          <p:cNvSpPr txBox="1">
            <a:spLocks noGrp="1"/>
          </p:cNvSpPr>
          <p:nvPr>
            <p:ph type="body" idx="2"/>
          </p:nvPr>
        </p:nvSpPr>
        <p:spPr>
          <a:xfrm>
            <a:off x="543067" y="1437084"/>
            <a:ext cx="8060248" cy="3051572"/>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a:lvl1pPr>
            <a:lvl2pPr marL="914400" lvl="1" indent="-317500" algn="l">
              <a:lnSpc>
                <a:spcPct val="110000"/>
              </a:lnSpc>
              <a:spcBef>
                <a:spcPts val="900"/>
              </a:spcBef>
              <a:spcAft>
                <a:spcPts val="0"/>
              </a:spcAft>
              <a:buSzPts val="1400"/>
              <a:buChar char="−"/>
              <a:defRPr/>
            </a:lvl2pPr>
            <a:lvl3pPr marL="1371600" lvl="2" indent="-317500" algn="l">
              <a:lnSpc>
                <a:spcPct val="110000"/>
              </a:lnSpc>
              <a:spcBef>
                <a:spcPts val="900"/>
              </a:spcBef>
              <a:spcAft>
                <a:spcPts val="0"/>
              </a:spcAft>
              <a:buSzPts val="1400"/>
              <a:buChar char="▪"/>
              <a:defRPr/>
            </a:lvl3pPr>
            <a:lvl4pPr marL="1828800" lvl="3" indent="-317500" algn="l">
              <a:lnSpc>
                <a:spcPct val="110000"/>
              </a:lnSpc>
              <a:spcBef>
                <a:spcPts val="900"/>
              </a:spcBef>
              <a:spcAft>
                <a:spcPts val="0"/>
              </a:spcAft>
              <a:buSzPts val="1400"/>
              <a:buChar char="−"/>
              <a:defRPr/>
            </a:lvl4pPr>
            <a:lvl5pPr marL="2286000" lvl="4" indent="-317500" algn="l">
              <a:lnSpc>
                <a:spcPct val="110000"/>
              </a:lnSpc>
              <a:spcBef>
                <a:spcPts val="900"/>
              </a:spcBef>
              <a:spcAft>
                <a:spcPts val="0"/>
              </a:spcAft>
              <a:buSzPts val="1400"/>
              <a:buChar char="•"/>
              <a:defRPr/>
            </a:lvl5pPr>
            <a:lvl6pPr marL="2743200" lvl="5" indent="-317500" algn="l">
              <a:lnSpc>
                <a:spcPct val="100000"/>
              </a:lnSpc>
              <a:spcBef>
                <a:spcPts val="9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6"/>
        <p:cNvGrpSpPr/>
        <p:nvPr/>
      </p:nvGrpSpPr>
      <p:grpSpPr>
        <a:xfrm>
          <a:off x="0" y="0"/>
          <a:ext cx="0" cy="0"/>
          <a:chOff x="0" y="0"/>
          <a:chExt cx="0" cy="0"/>
        </a:xfrm>
      </p:grpSpPr>
      <p:sp>
        <p:nvSpPr>
          <p:cNvPr id="127" name="Google Shape;127;p36"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36" descr="Subtitle&#10;"/>
          <p:cNvSpPr txBox="1">
            <a:spLocks noGrp="1"/>
          </p:cNvSpPr>
          <p:nvPr>
            <p:ph type="body" idx="1"/>
          </p:nvPr>
        </p:nvSpPr>
        <p:spPr>
          <a:xfrm>
            <a:off x="543066" y="899738"/>
            <a:ext cx="8060249" cy="28003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b="1"/>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ubtitle and Content">
  <p:cSld name="Subtitle and Content">
    <p:spTree>
      <p:nvGrpSpPr>
        <p:cNvPr id="1" name="Shape 129"/>
        <p:cNvGrpSpPr/>
        <p:nvPr/>
      </p:nvGrpSpPr>
      <p:grpSpPr>
        <a:xfrm>
          <a:off x="0" y="0"/>
          <a:ext cx="0" cy="0"/>
          <a:chOff x="0" y="0"/>
          <a:chExt cx="0" cy="0"/>
        </a:xfrm>
      </p:grpSpPr>
      <p:sp>
        <p:nvSpPr>
          <p:cNvPr id="130" name="Google Shape;130;p37"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1" name="Google Shape;131;p37" descr="Subtitle&#10;"/>
          <p:cNvSpPr txBox="1">
            <a:spLocks noGrp="1"/>
          </p:cNvSpPr>
          <p:nvPr>
            <p:ph type="body" idx="1"/>
          </p:nvPr>
        </p:nvSpPr>
        <p:spPr>
          <a:xfrm>
            <a:off x="543066" y="899738"/>
            <a:ext cx="8060249" cy="28003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b="1"/>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32" name="Google Shape;132;p37" descr="Content Placeholder&#10;"/>
          <p:cNvSpPr txBox="1">
            <a:spLocks noGrp="1"/>
          </p:cNvSpPr>
          <p:nvPr>
            <p:ph type="body" idx="2"/>
          </p:nvPr>
        </p:nvSpPr>
        <p:spPr>
          <a:xfrm>
            <a:off x="543066" y="1437086"/>
            <a:ext cx="8060249" cy="3051571"/>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a:lvl1pPr>
            <a:lvl2pPr marL="914400" lvl="1" indent="-317500" algn="l">
              <a:lnSpc>
                <a:spcPct val="110000"/>
              </a:lnSpc>
              <a:spcBef>
                <a:spcPts val="900"/>
              </a:spcBef>
              <a:spcAft>
                <a:spcPts val="0"/>
              </a:spcAft>
              <a:buSzPts val="1400"/>
              <a:buChar char="−"/>
              <a:defRPr/>
            </a:lvl2pPr>
            <a:lvl3pPr marL="1371600" lvl="2" indent="-317500" algn="l">
              <a:lnSpc>
                <a:spcPct val="110000"/>
              </a:lnSpc>
              <a:spcBef>
                <a:spcPts val="900"/>
              </a:spcBef>
              <a:spcAft>
                <a:spcPts val="0"/>
              </a:spcAft>
              <a:buSzPts val="1400"/>
              <a:buChar char="▪"/>
              <a:defRPr/>
            </a:lvl3pPr>
            <a:lvl4pPr marL="1828800" lvl="3" indent="-317500" algn="l">
              <a:lnSpc>
                <a:spcPct val="110000"/>
              </a:lnSpc>
              <a:spcBef>
                <a:spcPts val="900"/>
              </a:spcBef>
              <a:spcAft>
                <a:spcPts val="0"/>
              </a:spcAft>
              <a:buSzPts val="1400"/>
              <a:buChar char="−"/>
              <a:defRPr/>
            </a:lvl4pPr>
            <a:lvl5pPr marL="2286000" lvl="4" indent="-317500" algn="l">
              <a:lnSpc>
                <a:spcPct val="110000"/>
              </a:lnSpc>
              <a:spcBef>
                <a:spcPts val="900"/>
              </a:spcBef>
              <a:spcAft>
                <a:spcPts val="0"/>
              </a:spcAft>
              <a:buSzPts val="1400"/>
              <a:buChar char="•"/>
              <a:defRPr/>
            </a:lvl5pPr>
            <a:lvl6pPr marL="2743200" lvl="5" indent="-304800" algn="l">
              <a:lnSpc>
                <a:spcPct val="100000"/>
              </a:lnSpc>
              <a:spcBef>
                <a:spcPts val="9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ubtitle and Picture">
  <p:cSld name="Subtitle and Picture">
    <p:spTree>
      <p:nvGrpSpPr>
        <p:cNvPr id="1" name="Shape 133"/>
        <p:cNvGrpSpPr/>
        <p:nvPr/>
      </p:nvGrpSpPr>
      <p:grpSpPr>
        <a:xfrm>
          <a:off x="0" y="0"/>
          <a:ext cx="0" cy="0"/>
          <a:chOff x="0" y="0"/>
          <a:chExt cx="0" cy="0"/>
        </a:xfrm>
      </p:grpSpPr>
      <p:sp>
        <p:nvSpPr>
          <p:cNvPr id="134" name="Google Shape;134;p38"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p38" descr="Content box&#10;"/>
          <p:cNvSpPr txBox="1">
            <a:spLocks noGrp="1"/>
          </p:cNvSpPr>
          <p:nvPr>
            <p:ph type="body" idx="1"/>
          </p:nvPr>
        </p:nvSpPr>
        <p:spPr>
          <a:xfrm>
            <a:off x="543066" y="1437086"/>
            <a:ext cx="8060249" cy="3051571"/>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a:lvl1pPr>
            <a:lvl2pPr marL="914400" lvl="1" indent="-317500" algn="l">
              <a:lnSpc>
                <a:spcPct val="110000"/>
              </a:lnSpc>
              <a:spcBef>
                <a:spcPts val="500"/>
              </a:spcBef>
              <a:spcAft>
                <a:spcPts val="0"/>
              </a:spcAft>
              <a:buSzPts val="1400"/>
              <a:buChar char="−"/>
              <a:defRPr/>
            </a:lvl2pPr>
            <a:lvl3pPr marL="1371600" lvl="2" indent="-317500" algn="l">
              <a:lnSpc>
                <a:spcPct val="110000"/>
              </a:lnSpc>
              <a:spcBef>
                <a:spcPts val="500"/>
              </a:spcBef>
              <a:spcAft>
                <a:spcPts val="0"/>
              </a:spcAft>
              <a:buSzPts val="1400"/>
              <a:buChar char="▪"/>
              <a:defRPr/>
            </a:lvl3pPr>
            <a:lvl4pPr marL="1828800" lvl="3" indent="-317500" algn="l">
              <a:lnSpc>
                <a:spcPct val="110000"/>
              </a:lnSpc>
              <a:spcBef>
                <a:spcPts val="500"/>
              </a:spcBef>
              <a:spcAft>
                <a:spcPts val="0"/>
              </a:spcAft>
              <a:buSzPts val="1400"/>
              <a:buChar char="−"/>
              <a:defRPr/>
            </a:lvl4pPr>
            <a:lvl5pPr marL="2286000" lvl="4" indent="-317500" algn="l">
              <a:lnSpc>
                <a:spcPct val="110000"/>
              </a:lnSpc>
              <a:spcBef>
                <a:spcPts val="500"/>
              </a:spcBef>
              <a:spcAft>
                <a:spcPts val="0"/>
              </a:spcAft>
              <a:buSzPts val="1400"/>
              <a:buChar char="•"/>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36" name="Google Shape;136;p38" descr="Picture Placeholder&#10;"/>
          <p:cNvSpPr>
            <a:spLocks noGrp="1"/>
          </p:cNvSpPr>
          <p:nvPr>
            <p:ph type="pic" idx="2"/>
          </p:nvPr>
        </p:nvSpPr>
        <p:spPr>
          <a:xfrm>
            <a:off x="0" y="1437084"/>
            <a:ext cx="9144000" cy="3706415"/>
          </a:xfrm>
          <a:prstGeom prst="rect">
            <a:avLst/>
          </a:prstGeom>
          <a:solidFill>
            <a:srgbClr val="D8D8D8"/>
          </a:solidFill>
          <a:ln>
            <a:noFill/>
          </a:ln>
        </p:spPr>
      </p:sp>
      <p:sp>
        <p:nvSpPr>
          <p:cNvPr id="137" name="Google Shape;137;p38" descr="Subtitle&#10;"/>
          <p:cNvSpPr txBox="1">
            <a:spLocks noGrp="1"/>
          </p:cNvSpPr>
          <p:nvPr>
            <p:ph type="body" idx="3"/>
          </p:nvPr>
        </p:nvSpPr>
        <p:spPr>
          <a:xfrm>
            <a:off x="543066" y="899738"/>
            <a:ext cx="8060249" cy="28003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b="1"/>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old Statement">
  <p:cSld name="Bold Statement">
    <p:spTree>
      <p:nvGrpSpPr>
        <p:cNvPr id="1" name="Shape 138"/>
        <p:cNvGrpSpPr/>
        <p:nvPr/>
      </p:nvGrpSpPr>
      <p:grpSpPr>
        <a:xfrm>
          <a:off x="0" y="0"/>
          <a:ext cx="0" cy="0"/>
          <a:chOff x="0" y="0"/>
          <a:chExt cx="0" cy="0"/>
        </a:xfrm>
      </p:grpSpPr>
      <p:sp>
        <p:nvSpPr>
          <p:cNvPr id="139" name="Google Shape;139;p39" descr="Bold Statement&#10;"/>
          <p:cNvSpPr txBox="1">
            <a:spLocks noGrp="1"/>
          </p:cNvSpPr>
          <p:nvPr>
            <p:ph type="title"/>
          </p:nvPr>
        </p:nvSpPr>
        <p:spPr>
          <a:xfrm>
            <a:off x="543066" y="1437085"/>
            <a:ext cx="8060249" cy="146327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4500"/>
              <a:buFont typeface="Arial"/>
              <a:buNone/>
              <a:defRPr sz="45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0" name="Google Shape;140;p39" descr="Additional Content"/>
          <p:cNvSpPr txBox="1">
            <a:spLocks noGrp="1"/>
          </p:cNvSpPr>
          <p:nvPr>
            <p:ph type="body" idx="1"/>
          </p:nvPr>
        </p:nvSpPr>
        <p:spPr>
          <a:xfrm>
            <a:off x="543066" y="2928937"/>
            <a:ext cx="8060249" cy="9358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300"/>
              <a:buNone/>
              <a:defRPr sz="2300">
                <a:solidFill>
                  <a:schemeClr val="dk2"/>
                </a:solidFill>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ubtitle and 2 Content">
  <p:cSld name="Subtitle and 2 Content">
    <p:spTree>
      <p:nvGrpSpPr>
        <p:cNvPr id="1" name="Shape 141"/>
        <p:cNvGrpSpPr/>
        <p:nvPr/>
      </p:nvGrpSpPr>
      <p:grpSpPr>
        <a:xfrm>
          <a:off x="0" y="0"/>
          <a:ext cx="0" cy="0"/>
          <a:chOff x="0" y="0"/>
          <a:chExt cx="0" cy="0"/>
        </a:xfrm>
      </p:grpSpPr>
      <p:sp>
        <p:nvSpPr>
          <p:cNvPr id="142" name="Google Shape;142;p40"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p40" descr="Subtitle&#10;"/>
          <p:cNvSpPr txBox="1">
            <a:spLocks noGrp="1"/>
          </p:cNvSpPr>
          <p:nvPr>
            <p:ph type="body" idx="1"/>
          </p:nvPr>
        </p:nvSpPr>
        <p:spPr>
          <a:xfrm>
            <a:off x="543066" y="899738"/>
            <a:ext cx="8060249" cy="28003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b="1"/>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44" name="Google Shape;144;p40" descr="Content Placeholder 1"/>
          <p:cNvSpPr txBox="1">
            <a:spLocks noGrp="1"/>
          </p:cNvSpPr>
          <p:nvPr>
            <p:ph type="body" idx="2"/>
          </p:nvPr>
        </p:nvSpPr>
        <p:spPr>
          <a:xfrm>
            <a:off x="547830" y="1428750"/>
            <a:ext cx="3753828" cy="3059906"/>
          </a:xfrm>
          <a:prstGeom prst="rect">
            <a:avLst/>
          </a:prstGeom>
          <a:noFill/>
          <a:ln>
            <a:noFill/>
          </a:ln>
        </p:spPr>
        <p:txBody>
          <a:bodyPr spcFirstLastPara="1" wrap="square" lIns="0" tIns="0" rIns="0" bIns="0" anchor="t" anchorCtr="0">
            <a:normAutofit/>
          </a:bodyPr>
          <a:lstStyle>
            <a:lvl1pPr marL="457200" lvl="0" indent="-317500" algn="l">
              <a:lnSpc>
                <a:spcPct val="110000"/>
              </a:lnSpc>
              <a:spcBef>
                <a:spcPts val="0"/>
              </a:spcBef>
              <a:spcAft>
                <a:spcPts val="0"/>
              </a:spcAft>
              <a:buSzPts val="1400"/>
              <a:buChar char="•"/>
              <a:defRPr sz="1400"/>
            </a:lvl1pPr>
            <a:lvl2pPr marL="914400" lvl="1" indent="-317500" algn="l">
              <a:lnSpc>
                <a:spcPct val="110000"/>
              </a:lnSpc>
              <a:spcBef>
                <a:spcPts val="900"/>
              </a:spcBef>
              <a:spcAft>
                <a:spcPts val="0"/>
              </a:spcAft>
              <a:buSzPts val="1400"/>
              <a:buChar char="−"/>
              <a:defRPr sz="1400"/>
            </a:lvl2pPr>
            <a:lvl3pPr marL="1371600" lvl="2" indent="-317500" algn="l">
              <a:lnSpc>
                <a:spcPct val="110000"/>
              </a:lnSpc>
              <a:spcBef>
                <a:spcPts val="900"/>
              </a:spcBef>
              <a:spcAft>
                <a:spcPts val="0"/>
              </a:spcAft>
              <a:buSzPts val="1400"/>
              <a:buChar char="▪"/>
              <a:defRPr sz="1400"/>
            </a:lvl3pPr>
            <a:lvl4pPr marL="1828800" lvl="3" indent="-317500" algn="l">
              <a:lnSpc>
                <a:spcPct val="110000"/>
              </a:lnSpc>
              <a:spcBef>
                <a:spcPts val="900"/>
              </a:spcBef>
              <a:spcAft>
                <a:spcPts val="0"/>
              </a:spcAft>
              <a:buSzPts val="1400"/>
              <a:buChar char="−"/>
              <a:defRPr sz="1400"/>
            </a:lvl4pPr>
            <a:lvl5pPr marL="2286000" lvl="4" indent="-317500" algn="l">
              <a:lnSpc>
                <a:spcPct val="110000"/>
              </a:lnSpc>
              <a:spcBef>
                <a:spcPts val="900"/>
              </a:spcBef>
              <a:spcAft>
                <a:spcPts val="0"/>
              </a:spcAft>
              <a:buSzPts val="1400"/>
              <a:buChar char="•"/>
              <a:defRPr sz="1400"/>
            </a:lvl5pPr>
            <a:lvl6pPr marL="2743200" lvl="5" indent="-304800" algn="l">
              <a:lnSpc>
                <a:spcPct val="100000"/>
              </a:lnSpc>
              <a:spcBef>
                <a:spcPts val="900"/>
              </a:spcBef>
              <a:spcAft>
                <a:spcPts val="0"/>
              </a:spcAft>
              <a:buSzPts val="1200"/>
              <a:buChar char="•"/>
              <a:defRPr sz="1200"/>
            </a:lvl6pPr>
            <a:lvl7pPr marL="3200400" lvl="6" indent="-304800" algn="l">
              <a:lnSpc>
                <a:spcPct val="100000"/>
              </a:lnSpc>
              <a:spcBef>
                <a:spcPts val="500"/>
              </a:spcBef>
              <a:spcAft>
                <a:spcPts val="0"/>
              </a:spcAft>
              <a:buSzPts val="1200"/>
              <a:buChar char="•"/>
              <a:defRPr sz="1200"/>
            </a:lvl7pPr>
            <a:lvl8pPr marL="3657600" lvl="7" indent="-304800" algn="l">
              <a:lnSpc>
                <a:spcPct val="100000"/>
              </a:lnSpc>
              <a:spcBef>
                <a:spcPts val="500"/>
              </a:spcBef>
              <a:spcAft>
                <a:spcPts val="0"/>
              </a:spcAft>
              <a:buSzPts val="1200"/>
              <a:buChar char="•"/>
              <a:defRPr sz="1200"/>
            </a:lvl8pPr>
            <a:lvl9pPr marL="4114800" lvl="8" indent="-304800" algn="l">
              <a:lnSpc>
                <a:spcPct val="100000"/>
              </a:lnSpc>
              <a:spcBef>
                <a:spcPts val="500"/>
              </a:spcBef>
              <a:spcAft>
                <a:spcPts val="0"/>
              </a:spcAft>
              <a:buSzPts val="1200"/>
              <a:buChar char="•"/>
              <a:defRPr sz="1200"/>
            </a:lvl9pPr>
          </a:lstStyle>
          <a:p>
            <a:endParaRPr/>
          </a:p>
        </p:txBody>
      </p:sp>
      <p:sp>
        <p:nvSpPr>
          <p:cNvPr id="145" name="Google Shape;145;p40" descr="Content Placeholder 2&#10;"/>
          <p:cNvSpPr txBox="1">
            <a:spLocks noGrp="1"/>
          </p:cNvSpPr>
          <p:nvPr>
            <p:ph type="body" idx="3"/>
          </p:nvPr>
        </p:nvSpPr>
        <p:spPr>
          <a:xfrm>
            <a:off x="4842343" y="1428750"/>
            <a:ext cx="3760972" cy="3059906"/>
          </a:xfrm>
          <a:prstGeom prst="rect">
            <a:avLst/>
          </a:prstGeom>
          <a:noFill/>
          <a:ln>
            <a:noFill/>
          </a:ln>
        </p:spPr>
        <p:txBody>
          <a:bodyPr spcFirstLastPara="1" wrap="square" lIns="0" tIns="0" rIns="0" bIns="0" anchor="t" anchorCtr="0">
            <a:normAutofit/>
          </a:bodyPr>
          <a:lstStyle>
            <a:lvl1pPr marL="457200" lvl="0" indent="-317500" algn="l">
              <a:lnSpc>
                <a:spcPct val="110000"/>
              </a:lnSpc>
              <a:spcBef>
                <a:spcPts val="0"/>
              </a:spcBef>
              <a:spcAft>
                <a:spcPts val="0"/>
              </a:spcAft>
              <a:buSzPts val="1400"/>
              <a:buChar char="•"/>
              <a:defRPr sz="1400"/>
            </a:lvl1pPr>
            <a:lvl2pPr marL="914400" lvl="1" indent="-317500" algn="l">
              <a:lnSpc>
                <a:spcPct val="110000"/>
              </a:lnSpc>
              <a:spcBef>
                <a:spcPts val="900"/>
              </a:spcBef>
              <a:spcAft>
                <a:spcPts val="0"/>
              </a:spcAft>
              <a:buSzPts val="1400"/>
              <a:buChar char="−"/>
              <a:defRPr sz="1400"/>
            </a:lvl2pPr>
            <a:lvl3pPr marL="1371600" lvl="2" indent="-317500" algn="l">
              <a:lnSpc>
                <a:spcPct val="110000"/>
              </a:lnSpc>
              <a:spcBef>
                <a:spcPts val="900"/>
              </a:spcBef>
              <a:spcAft>
                <a:spcPts val="0"/>
              </a:spcAft>
              <a:buSzPts val="1400"/>
              <a:buChar char="▪"/>
              <a:defRPr sz="1400"/>
            </a:lvl3pPr>
            <a:lvl4pPr marL="1828800" lvl="3" indent="-317500" algn="l">
              <a:lnSpc>
                <a:spcPct val="110000"/>
              </a:lnSpc>
              <a:spcBef>
                <a:spcPts val="900"/>
              </a:spcBef>
              <a:spcAft>
                <a:spcPts val="0"/>
              </a:spcAft>
              <a:buSzPts val="1400"/>
              <a:buChar char="−"/>
              <a:defRPr sz="1400"/>
            </a:lvl4pPr>
            <a:lvl5pPr marL="2286000" lvl="4" indent="-317500" algn="l">
              <a:lnSpc>
                <a:spcPct val="110000"/>
              </a:lnSpc>
              <a:spcBef>
                <a:spcPts val="900"/>
              </a:spcBef>
              <a:spcAft>
                <a:spcPts val="0"/>
              </a:spcAft>
              <a:buSzPts val="1400"/>
              <a:buChar char="•"/>
              <a:defRPr sz="1400"/>
            </a:lvl5pPr>
            <a:lvl6pPr marL="2743200" lvl="5" indent="-304800" algn="l">
              <a:lnSpc>
                <a:spcPct val="100000"/>
              </a:lnSpc>
              <a:spcBef>
                <a:spcPts val="900"/>
              </a:spcBef>
              <a:spcAft>
                <a:spcPts val="0"/>
              </a:spcAft>
              <a:buSzPts val="1200"/>
              <a:buChar char="•"/>
              <a:defRPr sz="1200"/>
            </a:lvl6pPr>
            <a:lvl7pPr marL="3200400" lvl="6" indent="-304800" algn="l">
              <a:lnSpc>
                <a:spcPct val="100000"/>
              </a:lnSpc>
              <a:spcBef>
                <a:spcPts val="500"/>
              </a:spcBef>
              <a:spcAft>
                <a:spcPts val="0"/>
              </a:spcAft>
              <a:buSzPts val="1200"/>
              <a:buChar char="•"/>
              <a:defRPr sz="1200"/>
            </a:lvl7pPr>
            <a:lvl8pPr marL="3657600" lvl="7" indent="-304800" algn="l">
              <a:lnSpc>
                <a:spcPct val="100000"/>
              </a:lnSpc>
              <a:spcBef>
                <a:spcPts val="500"/>
              </a:spcBef>
              <a:spcAft>
                <a:spcPts val="0"/>
              </a:spcAft>
              <a:buSzPts val="1200"/>
              <a:buChar char="•"/>
              <a:defRPr sz="1200"/>
            </a:lvl8pPr>
            <a:lvl9pPr marL="4114800" lvl="8" indent="-304800" algn="l">
              <a:lnSpc>
                <a:spcPct val="100000"/>
              </a:lnSpc>
              <a:spcBef>
                <a:spcPts val="500"/>
              </a:spcBef>
              <a:spcAft>
                <a:spcPts val="0"/>
              </a:spcAft>
              <a:buSzPts val="1200"/>
              <a:buChar char="•"/>
              <a:defRPr sz="12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ntent">
  <p:cSld name="2 Content">
    <p:spTree>
      <p:nvGrpSpPr>
        <p:cNvPr id="1" name="Shape 146"/>
        <p:cNvGrpSpPr/>
        <p:nvPr/>
      </p:nvGrpSpPr>
      <p:grpSpPr>
        <a:xfrm>
          <a:off x="0" y="0"/>
          <a:ext cx="0" cy="0"/>
          <a:chOff x="0" y="0"/>
          <a:chExt cx="0" cy="0"/>
        </a:xfrm>
      </p:grpSpPr>
      <p:sp>
        <p:nvSpPr>
          <p:cNvPr id="147" name="Google Shape;147;p41"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8" name="Google Shape;148;p41" descr="Content Placeholder 1"/>
          <p:cNvSpPr txBox="1">
            <a:spLocks noGrp="1"/>
          </p:cNvSpPr>
          <p:nvPr>
            <p:ph type="body" idx="1"/>
          </p:nvPr>
        </p:nvSpPr>
        <p:spPr>
          <a:xfrm>
            <a:off x="547830" y="1428750"/>
            <a:ext cx="3753828" cy="3059906"/>
          </a:xfrm>
          <a:prstGeom prst="rect">
            <a:avLst/>
          </a:prstGeom>
          <a:noFill/>
          <a:ln>
            <a:noFill/>
          </a:ln>
        </p:spPr>
        <p:txBody>
          <a:bodyPr spcFirstLastPara="1" wrap="square" lIns="0" tIns="0" rIns="0" bIns="0" anchor="t" anchorCtr="0">
            <a:normAutofit/>
          </a:bodyPr>
          <a:lstStyle>
            <a:lvl1pPr marL="457200" lvl="0" indent="-317500" algn="l">
              <a:lnSpc>
                <a:spcPct val="110000"/>
              </a:lnSpc>
              <a:spcBef>
                <a:spcPts val="0"/>
              </a:spcBef>
              <a:spcAft>
                <a:spcPts val="0"/>
              </a:spcAft>
              <a:buSzPts val="1400"/>
              <a:buChar char="•"/>
              <a:defRPr sz="1400"/>
            </a:lvl1pPr>
            <a:lvl2pPr marL="914400" lvl="1" indent="-317500" algn="l">
              <a:lnSpc>
                <a:spcPct val="110000"/>
              </a:lnSpc>
              <a:spcBef>
                <a:spcPts val="900"/>
              </a:spcBef>
              <a:spcAft>
                <a:spcPts val="0"/>
              </a:spcAft>
              <a:buSzPts val="1400"/>
              <a:buChar char="−"/>
              <a:defRPr sz="1400"/>
            </a:lvl2pPr>
            <a:lvl3pPr marL="1371600" lvl="2" indent="-317500" algn="l">
              <a:lnSpc>
                <a:spcPct val="110000"/>
              </a:lnSpc>
              <a:spcBef>
                <a:spcPts val="900"/>
              </a:spcBef>
              <a:spcAft>
                <a:spcPts val="0"/>
              </a:spcAft>
              <a:buSzPts val="1400"/>
              <a:buChar char="▪"/>
              <a:defRPr sz="1400"/>
            </a:lvl3pPr>
            <a:lvl4pPr marL="1828800" lvl="3" indent="-317500" algn="l">
              <a:lnSpc>
                <a:spcPct val="110000"/>
              </a:lnSpc>
              <a:spcBef>
                <a:spcPts val="900"/>
              </a:spcBef>
              <a:spcAft>
                <a:spcPts val="0"/>
              </a:spcAft>
              <a:buSzPts val="1400"/>
              <a:buChar char="−"/>
              <a:defRPr sz="1400"/>
            </a:lvl4pPr>
            <a:lvl5pPr marL="2286000" lvl="4" indent="-317500" algn="l">
              <a:lnSpc>
                <a:spcPct val="110000"/>
              </a:lnSpc>
              <a:spcBef>
                <a:spcPts val="900"/>
              </a:spcBef>
              <a:spcAft>
                <a:spcPts val="0"/>
              </a:spcAft>
              <a:buSzPts val="1400"/>
              <a:buChar char="•"/>
              <a:defRPr sz="1400"/>
            </a:lvl5pPr>
            <a:lvl6pPr marL="2743200" lvl="5" indent="-304800" algn="l">
              <a:lnSpc>
                <a:spcPct val="100000"/>
              </a:lnSpc>
              <a:spcBef>
                <a:spcPts val="900"/>
              </a:spcBef>
              <a:spcAft>
                <a:spcPts val="0"/>
              </a:spcAft>
              <a:buSzPts val="1200"/>
              <a:buChar char="•"/>
              <a:defRPr sz="1200"/>
            </a:lvl6pPr>
            <a:lvl7pPr marL="3200400" lvl="6" indent="-304800" algn="l">
              <a:lnSpc>
                <a:spcPct val="100000"/>
              </a:lnSpc>
              <a:spcBef>
                <a:spcPts val="500"/>
              </a:spcBef>
              <a:spcAft>
                <a:spcPts val="0"/>
              </a:spcAft>
              <a:buSzPts val="1200"/>
              <a:buChar char="•"/>
              <a:defRPr sz="1200"/>
            </a:lvl7pPr>
            <a:lvl8pPr marL="3657600" lvl="7" indent="-304800" algn="l">
              <a:lnSpc>
                <a:spcPct val="100000"/>
              </a:lnSpc>
              <a:spcBef>
                <a:spcPts val="500"/>
              </a:spcBef>
              <a:spcAft>
                <a:spcPts val="0"/>
              </a:spcAft>
              <a:buSzPts val="1200"/>
              <a:buChar char="•"/>
              <a:defRPr sz="1200"/>
            </a:lvl8pPr>
            <a:lvl9pPr marL="4114800" lvl="8" indent="-304800" algn="l">
              <a:lnSpc>
                <a:spcPct val="100000"/>
              </a:lnSpc>
              <a:spcBef>
                <a:spcPts val="500"/>
              </a:spcBef>
              <a:spcAft>
                <a:spcPts val="0"/>
              </a:spcAft>
              <a:buSzPts val="1200"/>
              <a:buChar char="•"/>
              <a:defRPr sz="1200"/>
            </a:lvl9pPr>
          </a:lstStyle>
          <a:p>
            <a:endParaRPr/>
          </a:p>
        </p:txBody>
      </p:sp>
      <p:sp>
        <p:nvSpPr>
          <p:cNvPr id="149" name="Google Shape;149;p41" descr="Content Placeholder 2&#10;"/>
          <p:cNvSpPr txBox="1">
            <a:spLocks noGrp="1"/>
          </p:cNvSpPr>
          <p:nvPr>
            <p:ph type="body" idx="2"/>
          </p:nvPr>
        </p:nvSpPr>
        <p:spPr>
          <a:xfrm>
            <a:off x="4842343" y="1428750"/>
            <a:ext cx="3760972" cy="3059906"/>
          </a:xfrm>
          <a:prstGeom prst="rect">
            <a:avLst/>
          </a:prstGeom>
          <a:noFill/>
          <a:ln>
            <a:noFill/>
          </a:ln>
        </p:spPr>
        <p:txBody>
          <a:bodyPr spcFirstLastPara="1" wrap="square" lIns="0" tIns="0" rIns="0" bIns="0" anchor="t" anchorCtr="0">
            <a:normAutofit/>
          </a:bodyPr>
          <a:lstStyle>
            <a:lvl1pPr marL="457200" lvl="0" indent="-317500" algn="l">
              <a:lnSpc>
                <a:spcPct val="110000"/>
              </a:lnSpc>
              <a:spcBef>
                <a:spcPts val="0"/>
              </a:spcBef>
              <a:spcAft>
                <a:spcPts val="0"/>
              </a:spcAft>
              <a:buSzPts val="1400"/>
              <a:buChar char="•"/>
              <a:defRPr sz="1400"/>
            </a:lvl1pPr>
            <a:lvl2pPr marL="914400" lvl="1" indent="-317500" algn="l">
              <a:lnSpc>
                <a:spcPct val="110000"/>
              </a:lnSpc>
              <a:spcBef>
                <a:spcPts val="900"/>
              </a:spcBef>
              <a:spcAft>
                <a:spcPts val="0"/>
              </a:spcAft>
              <a:buSzPts val="1400"/>
              <a:buChar char="−"/>
              <a:defRPr sz="1400"/>
            </a:lvl2pPr>
            <a:lvl3pPr marL="1371600" lvl="2" indent="-317500" algn="l">
              <a:lnSpc>
                <a:spcPct val="110000"/>
              </a:lnSpc>
              <a:spcBef>
                <a:spcPts val="900"/>
              </a:spcBef>
              <a:spcAft>
                <a:spcPts val="0"/>
              </a:spcAft>
              <a:buSzPts val="1400"/>
              <a:buChar char="▪"/>
              <a:defRPr sz="1400"/>
            </a:lvl3pPr>
            <a:lvl4pPr marL="1828800" lvl="3" indent="-317500" algn="l">
              <a:lnSpc>
                <a:spcPct val="110000"/>
              </a:lnSpc>
              <a:spcBef>
                <a:spcPts val="900"/>
              </a:spcBef>
              <a:spcAft>
                <a:spcPts val="0"/>
              </a:spcAft>
              <a:buSzPts val="1400"/>
              <a:buChar char="−"/>
              <a:defRPr sz="1400"/>
            </a:lvl4pPr>
            <a:lvl5pPr marL="2286000" lvl="4" indent="-317500" algn="l">
              <a:lnSpc>
                <a:spcPct val="110000"/>
              </a:lnSpc>
              <a:spcBef>
                <a:spcPts val="900"/>
              </a:spcBef>
              <a:spcAft>
                <a:spcPts val="0"/>
              </a:spcAft>
              <a:buSzPts val="1400"/>
              <a:buChar char="•"/>
              <a:defRPr sz="1400"/>
            </a:lvl5pPr>
            <a:lvl6pPr marL="2743200" lvl="5" indent="-304800" algn="l">
              <a:lnSpc>
                <a:spcPct val="100000"/>
              </a:lnSpc>
              <a:spcBef>
                <a:spcPts val="900"/>
              </a:spcBef>
              <a:spcAft>
                <a:spcPts val="0"/>
              </a:spcAft>
              <a:buSzPts val="1200"/>
              <a:buChar char="•"/>
              <a:defRPr sz="1200"/>
            </a:lvl6pPr>
            <a:lvl7pPr marL="3200400" lvl="6" indent="-304800" algn="l">
              <a:lnSpc>
                <a:spcPct val="100000"/>
              </a:lnSpc>
              <a:spcBef>
                <a:spcPts val="500"/>
              </a:spcBef>
              <a:spcAft>
                <a:spcPts val="0"/>
              </a:spcAft>
              <a:buSzPts val="1200"/>
              <a:buChar char="•"/>
              <a:defRPr sz="1200"/>
            </a:lvl7pPr>
            <a:lvl8pPr marL="3657600" lvl="7" indent="-304800" algn="l">
              <a:lnSpc>
                <a:spcPct val="100000"/>
              </a:lnSpc>
              <a:spcBef>
                <a:spcPts val="500"/>
              </a:spcBef>
              <a:spcAft>
                <a:spcPts val="0"/>
              </a:spcAft>
              <a:buSzPts val="1200"/>
              <a:buChar char="•"/>
              <a:defRPr sz="1200"/>
            </a:lvl8pPr>
            <a:lvl9pPr marL="4114800" lvl="8" indent="-304800" algn="l">
              <a:lnSpc>
                <a:spcPct val="100000"/>
              </a:lnSpc>
              <a:spcBef>
                <a:spcPts val="50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ubtitle and 2 Content with Titles">
  <p:cSld name="Subtitle and 2 Content with Titles">
    <p:spTree>
      <p:nvGrpSpPr>
        <p:cNvPr id="1" name="Shape 150"/>
        <p:cNvGrpSpPr/>
        <p:nvPr/>
      </p:nvGrpSpPr>
      <p:grpSpPr>
        <a:xfrm>
          <a:off x="0" y="0"/>
          <a:ext cx="0" cy="0"/>
          <a:chOff x="0" y="0"/>
          <a:chExt cx="0" cy="0"/>
        </a:xfrm>
      </p:grpSpPr>
      <p:sp>
        <p:nvSpPr>
          <p:cNvPr id="151" name="Google Shape;151;p42"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42" descr="Subtitle 1"/>
          <p:cNvSpPr txBox="1">
            <a:spLocks noGrp="1"/>
          </p:cNvSpPr>
          <p:nvPr>
            <p:ph type="body" idx="1"/>
          </p:nvPr>
        </p:nvSpPr>
        <p:spPr>
          <a:xfrm>
            <a:off x="543066" y="1428750"/>
            <a:ext cx="3758591" cy="280035"/>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1500" b="1" cap="none">
                <a:solidFill>
                  <a:schemeClr val="accent1"/>
                </a:solidFill>
              </a:defRPr>
            </a:lvl1pPr>
            <a:lvl2pPr marL="914400" lvl="1" indent="-228600" algn="l">
              <a:lnSpc>
                <a:spcPct val="100000"/>
              </a:lnSpc>
              <a:spcBef>
                <a:spcPts val="0"/>
              </a:spcBef>
              <a:spcAft>
                <a:spcPts val="0"/>
              </a:spcAft>
              <a:buSzPts val="1500"/>
              <a:buNone/>
              <a:defRPr sz="1500" b="1"/>
            </a:lvl2pPr>
            <a:lvl3pPr marL="1371600" lvl="2" indent="-228600" algn="l">
              <a:lnSpc>
                <a:spcPct val="100000"/>
              </a:lnSpc>
              <a:spcBef>
                <a:spcPts val="0"/>
              </a:spcBef>
              <a:spcAft>
                <a:spcPts val="0"/>
              </a:spcAft>
              <a:buSzPts val="1400"/>
              <a:buNone/>
              <a:defRPr sz="1400" b="1"/>
            </a:lvl3pPr>
            <a:lvl4pPr marL="1828800" lvl="3" indent="-228600" algn="l">
              <a:lnSpc>
                <a:spcPct val="100000"/>
              </a:lnSpc>
              <a:spcBef>
                <a:spcPts val="0"/>
              </a:spcBef>
              <a:spcAft>
                <a:spcPts val="0"/>
              </a:spcAft>
              <a:buSzPts val="1200"/>
              <a:buNone/>
              <a:defRPr sz="1200" b="1"/>
            </a:lvl4pPr>
            <a:lvl5pPr marL="2286000" lvl="4" indent="-228600" algn="l">
              <a:lnSpc>
                <a:spcPct val="100000"/>
              </a:lnSpc>
              <a:spcBef>
                <a:spcPts val="0"/>
              </a:spcBef>
              <a:spcAft>
                <a:spcPts val="0"/>
              </a:spcAft>
              <a:buSzPts val="1200"/>
              <a:buNone/>
              <a:defRPr sz="1200" b="1"/>
            </a:lvl5pPr>
            <a:lvl6pPr marL="2743200" lvl="5" indent="-228600" algn="l">
              <a:lnSpc>
                <a:spcPct val="100000"/>
              </a:lnSpc>
              <a:spcBef>
                <a:spcPts val="500"/>
              </a:spcBef>
              <a:spcAft>
                <a:spcPts val="0"/>
              </a:spcAft>
              <a:buSzPts val="1200"/>
              <a:buNone/>
              <a:defRPr sz="1200" b="1"/>
            </a:lvl6pPr>
            <a:lvl7pPr marL="3200400" lvl="6" indent="-228600" algn="l">
              <a:lnSpc>
                <a:spcPct val="100000"/>
              </a:lnSpc>
              <a:spcBef>
                <a:spcPts val="500"/>
              </a:spcBef>
              <a:spcAft>
                <a:spcPts val="0"/>
              </a:spcAft>
              <a:buSzPts val="1200"/>
              <a:buNone/>
              <a:defRPr sz="1200" b="1"/>
            </a:lvl7pPr>
            <a:lvl8pPr marL="3657600" lvl="7" indent="-228600" algn="l">
              <a:lnSpc>
                <a:spcPct val="100000"/>
              </a:lnSpc>
              <a:spcBef>
                <a:spcPts val="500"/>
              </a:spcBef>
              <a:spcAft>
                <a:spcPts val="0"/>
              </a:spcAft>
              <a:buSzPts val="1200"/>
              <a:buNone/>
              <a:defRPr sz="1200" b="1"/>
            </a:lvl8pPr>
            <a:lvl9pPr marL="4114800" lvl="8" indent="-228600" algn="l">
              <a:lnSpc>
                <a:spcPct val="100000"/>
              </a:lnSpc>
              <a:spcBef>
                <a:spcPts val="500"/>
              </a:spcBef>
              <a:spcAft>
                <a:spcPts val="0"/>
              </a:spcAft>
              <a:buSzPts val="1200"/>
              <a:buNone/>
              <a:defRPr sz="1200" b="1"/>
            </a:lvl9pPr>
          </a:lstStyle>
          <a:p>
            <a:endParaRPr/>
          </a:p>
        </p:txBody>
      </p:sp>
      <p:sp>
        <p:nvSpPr>
          <p:cNvPr id="153" name="Google Shape;153;p42" descr="Content Placeholder 1&#10;"/>
          <p:cNvSpPr txBox="1">
            <a:spLocks noGrp="1"/>
          </p:cNvSpPr>
          <p:nvPr>
            <p:ph type="body" idx="2"/>
          </p:nvPr>
        </p:nvSpPr>
        <p:spPr>
          <a:xfrm>
            <a:off x="543066" y="1826468"/>
            <a:ext cx="3758591" cy="2662188"/>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sz="1400"/>
            </a:lvl1pPr>
            <a:lvl2pPr marL="914400" lvl="1" indent="-317500" algn="l">
              <a:lnSpc>
                <a:spcPct val="110000"/>
              </a:lnSpc>
              <a:spcBef>
                <a:spcPts val="900"/>
              </a:spcBef>
              <a:spcAft>
                <a:spcPts val="0"/>
              </a:spcAft>
              <a:buSzPts val="1400"/>
              <a:buChar char="−"/>
              <a:defRPr sz="1400"/>
            </a:lvl2pPr>
            <a:lvl3pPr marL="1371600" lvl="2" indent="-317500" algn="l">
              <a:lnSpc>
                <a:spcPct val="110000"/>
              </a:lnSpc>
              <a:spcBef>
                <a:spcPts val="900"/>
              </a:spcBef>
              <a:spcAft>
                <a:spcPts val="0"/>
              </a:spcAft>
              <a:buSzPts val="1400"/>
              <a:buChar char="▪"/>
              <a:defRPr sz="1400"/>
            </a:lvl3pPr>
            <a:lvl4pPr marL="1828800" lvl="3" indent="-317500" algn="l">
              <a:lnSpc>
                <a:spcPct val="110000"/>
              </a:lnSpc>
              <a:spcBef>
                <a:spcPts val="900"/>
              </a:spcBef>
              <a:spcAft>
                <a:spcPts val="0"/>
              </a:spcAft>
              <a:buSzPts val="1400"/>
              <a:buChar char="−"/>
              <a:defRPr sz="1400"/>
            </a:lvl4pPr>
            <a:lvl5pPr marL="2286000" lvl="4" indent="-317500" algn="l">
              <a:lnSpc>
                <a:spcPct val="110000"/>
              </a:lnSpc>
              <a:spcBef>
                <a:spcPts val="900"/>
              </a:spcBef>
              <a:spcAft>
                <a:spcPts val="0"/>
              </a:spcAft>
              <a:buSzPts val="1400"/>
              <a:buChar char="•"/>
              <a:defRPr sz="1400"/>
            </a:lvl5pPr>
            <a:lvl6pPr marL="2743200" lvl="5" indent="-304800" algn="l">
              <a:lnSpc>
                <a:spcPct val="100000"/>
              </a:lnSpc>
              <a:spcBef>
                <a:spcPts val="900"/>
              </a:spcBef>
              <a:spcAft>
                <a:spcPts val="0"/>
              </a:spcAft>
              <a:buSzPts val="1200"/>
              <a:buChar char="•"/>
              <a:defRPr sz="1200"/>
            </a:lvl6pPr>
            <a:lvl7pPr marL="3200400" lvl="6" indent="-304800" algn="l">
              <a:lnSpc>
                <a:spcPct val="100000"/>
              </a:lnSpc>
              <a:spcBef>
                <a:spcPts val="500"/>
              </a:spcBef>
              <a:spcAft>
                <a:spcPts val="0"/>
              </a:spcAft>
              <a:buSzPts val="1200"/>
              <a:buChar char="•"/>
              <a:defRPr sz="1200"/>
            </a:lvl7pPr>
            <a:lvl8pPr marL="3657600" lvl="7" indent="-304800" algn="l">
              <a:lnSpc>
                <a:spcPct val="100000"/>
              </a:lnSpc>
              <a:spcBef>
                <a:spcPts val="500"/>
              </a:spcBef>
              <a:spcAft>
                <a:spcPts val="0"/>
              </a:spcAft>
              <a:buSzPts val="1200"/>
              <a:buChar char="•"/>
              <a:defRPr sz="1200"/>
            </a:lvl8pPr>
            <a:lvl9pPr marL="4114800" lvl="8" indent="-304800" algn="l">
              <a:lnSpc>
                <a:spcPct val="100000"/>
              </a:lnSpc>
              <a:spcBef>
                <a:spcPts val="500"/>
              </a:spcBef>
              <a:spcAft>
                <a:spcPts val="0"/>
              </a:spcAft>
              <a:buSzPts val="1200"/>
              <a:buChar char="•"/>
              <a:defRPr sz="1200"/>
            </a:lvl9pPr>
          </a:lstStyle>
          <a:p>
            <a:endParaRPr/>
          </a:p>
        </p:txBody>
      </p:sp>
      <p:sp>
        <p:nvSpPr>
          <p:cNvPr id="154" name="Google Shape;154;p42" descr="Subtitle 2"/>
          <p:cNvSpPr txBox="1">
            <a:spLocks noGrp="1"/>
          </p:cNvSpPr>
          <p:nvPr>
            <p:ph type="body" idx="3"/>
          </p:nvPr>
        </p:nvSpPr>
        <p:spPr>
          <a:xfrm>
            <a:off x="4842341" y="1428750"/>
            <a:ext cx="3760973" cy="280035"/>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1500" b="1" cap="none">
                <a:solidFill>
                  <a:schemeClr val="accent1"/>
                </a:solidFill>
              </a:defRPr>
            </a:lvl1pPr>
            <a:lvl2pPr marL="914400" lvl="1" indent="-228600" algn="l">
              <a:lnSpc>
                <a:spcPct val="100000"/>
              </a:lnSpc>
              <a:spcBef>
                <a:spcPts val="0"/>
              </a:spcBef>
              <a:spcAft>
                <a:spcPts val="0"/>
              </a:spcAft>
              <a:buSzPts val="1500"/>
              <a:buNone/>
              <a:defRPr sz="1500" b="1"/>
            </a:lvl2pPr>
            <a:lvl3pPr marL="1371600" lvl="2" indent="-228600" algn="l">
              <a:lnSpc>
                <a:spcPct val="100000"/>
              </a:lnSpc>
              <a:spcBef>
                <a:spcPts val="0"/>
              </a:spcBef>
              <a:spcAft>
                <a:spcPts val="0"/>
              </a:spcAft>
              <a:buSzPts val="1400"/>
              <a:buNone/>
              <a:defRPr sz="1400" b="1"/>
            </a:lvl3pPr>
            <a:lvl4pPr marL="1828800" lvl="3" indent="-228600" algn="l">
              <a:lnSpc>
                <a:spcPct val="100000"/>
              </a:lnSpc>
              <a:spcBef>
                <a:spcPts val="0"/>
              </a:spcBef>
              <a:spcAft>
                <a:spcPts val="0"/>
              </a:spcAft>
              <a:buSzPts val="1200"/>
              <a:buNone/>
              <a:defRPr sz="1200" b="1"/>
            </a:lvl4pPr>
            <a:lvl5pPr marL="2286000" lvl="4" indent="-228600" algn="l">
              <a:lnSpc>
                <a:spcPct val="100000"/>
              </a:lnSpc>
              <a:spcBef>
                <a:spcPts val="0"/>
              </a:spcBef>
              <a:spcAft>
                <a:spcPts val="0"/>
              </a:spcAft>
              <a:buSzPts val="1200"/>
              <a:buNone/>
              <a:defRPr sz="1200" b="1"/>
            </a:lvl5pPr>
            <a:lvl6pPr marL="2743200" lvl="5" indent="-228600" algn="l">
              <a:lnSpc>
                <a:spcPct val="100000"/>
              </a:lnSpc>
              <a:spcBef>
                <a:spcPts val="500"/>
              </a:spcBef>
              <a:spcAft>
                <a:spcPts val="0"/>
              </a:spcAft>
              <a:buSzPts val="1200"/>
              <a:buNone/>
              <a:defRPr sz="1200" b="1"/>
            </a:lvl6pPr>
            <a:lvl7pPr marL="3200400" lvl="6" indent="-228600" algn="l">
              <a:lnSpc>
                <a:spcPct val="100000"/>
              </a:lnSpc>
              <a:spcBef>
                <a:spcPts val="500"/>
              </a:spcBef>
              <a:spcAft>
                <a:spcPts val="0"/>
              </a:spcAft>
              <a:buSzPts val="1200"/>
              <a:buNone/>
              <a:defRPr sz="1200" b="1"/>
            </a:lvl7pPr>
            <a:lvl8pPr marL="3657600" lvl="7" indent="-228600" algn="l">
              <a:lnSpc>
                <a:spcPct val="100000"/>
              </a:lnSpc>
              <a:spcBef>
                <a:spcPts val="500"/>
              </a:spcBef>
              <a:spcAft>
                <a:spcPts val="0"/>
              </a:spcAft>
              <a:buSzPts val="1200"/>
              <a:buNone/>
              <a:defRPr sz="1200" b="1"/>
            </a:lvl8pPr>
            <a:lvl9pPr marL="4114800" lvl="8" indent="-228600" algn="l">
              <a:lnSpc>
                <a:spcPct val="100000"/>
              </a:lnSpc>
              <a:spcBef>
                <a:spcPts val="500"/>
              </a:spcBef>
              <a:spcAft>
                <a:spcPts val="0"/>
              </a:spcAft>
              <a:buSzPts val="1200"/>
              <a:buNone/>
              <a:defRPr sz="1200" b="1"/>
            </a:lvl9pPr>
          </a:lstStyle>
          <a:p>
            <a:endParaRPr/>
          </a:p>
        </p:txBody>
      </p:sp>
      <p:sp>
        <p:nvSpPr>
          <p:cNvPr id="155" name="Google Shape;155;p42" descr="Content Placeholder 2&#10;"/>
          <p:cNvSpPr txBox="1">
            <a:spLocks noGrp="1"/>
          </p:cNvSpPr>
          <p:nvPr>
            <p:ph type="body" idx="4"/>
          </p:nvPr>
        </p:nvSpPr>
        <p:spPr>
          <a:xfrm>
            <a:off x="4842341" y="1826468"/>
            <a:ext cx="3760973" cy="2662189"/>
          </a:xfrm>
          <a:prstGeom prst="rect">
            <a:avLst/>
          </a:prstGeom>
          <a:noFill/>
          <a:ln>
            <a:noFill/>
          </a:ln>
        </p:spPr>
        <p:txBody>
          <a:bodyPr spcFirstLastPara="1" wrap="square" lIns="0" tIns="0" rIns="0" bIns="0" anchor="t" anchorCtr="0">
            <a:noAutofit/>
          </a:bodyPr>
          <a:lstStyle>
            <a:lvl1pPr marL="457200" lvl="0" indent="-317500" algn="l">
              <a:lnSpc>
                <a:spcPct val="110000"/>
              </a:lnSpc>
              <a:spcBef>
                <a:spcPts val="0"/>
              </a:spcBef>
              <a:spcAft>
                <a:spcPts val="0"/>
              </a:spcAft>
              <a:buSzPts val="1400"/>
              <a:buChar char="•"/>
              <a:defRPr sz="1400"/>
            </a:lvl1pPr>
            <a:lvl2pPr marL="914400" lvl="1" indent="-317500" algn="l">
              <a:lnSpc>
                <a:spcPct val="110000"/>
              </a:lnSpc>
              <a:spcBef>
                <a:spcPts val="900"/>
              </a:spcBef>
              <a:spcAft>
                <a:spcPts val="0"/>
              </a:spcAft>
              <a:buSzPts val="1400"/>
              <a:buChar char="−"/>
              <a:defRPr sz="1400"/>
            </a:lvl2pPr>
            <a:lvl3pPr marL="1371600" lvl="2" indent="-317500" algn="l">
              <a:lnSpc>
                <a:spcPct val="110000"/>
              </a:lnSpc>
              <a:spcBef>
                <a:spcPts val="900"/>
              </a:spcBef>
              <a:spcAft>
                <a:spcPts val="0"/>
              </a:spcAft>
              <a:buSzPts val="1400"/>
              <a:buChar char="▪"/>
              <a:defRPr sz="1400"/>
            </a:lvl3pPr>
            <a:lvl4pPr marL="1828800" lvl="3" indent="-317500" algn="l">
              <a:lnSpc>
                <a:spcPct val="110000"/>
              </a:lnSpc>
              <a:spcBef>
                <a:spcPts val="900"/>
              </a:spcBef>
              <a:spcAft>
                <a:spcPts val="0"/>
              </a:spcAft>
              <a:buSzPts val="1400"/>
              <a:buChar char="−"/>
              <a:defRPr sz="1400"/>
            </a:lvl4pPr>
            <a:lvl5pPr marL="2286000" lvl="4" indent="-317500" algn="l">
              <a:lnSpc>
                <a:spcPct val="110000"/>
              </a:lnSpc>
              <a:spcBef>
                <a:spcPts val="900"/>
              </a:spcBef>
              <a:spcAft>
                <a:spcPts val="0"/>
              </a:spcAft>
              <a:buSzPts val="1400"/>
              <a:buChar char="•"/>
              <a:defRPr sz="1400"/>
            </a:lvl5pPr>
            <a:lvl6pPr marL="2743200" lvl="5" indent="-304800" algn="l">
              <a:lnSpc>
                <a:spcPct val="100000"/>
              </a:lnSpc>
              <a:spcBef>
                <a:spcPts val="900"/>
              </a:spcBef>
              <a:spcAft>
                <a:spcPts val="0"/>
              </a:spcAft>
              <a:buSzPts val="1200"/>
              <a:buChar char="•"/>
              <a:defRPr sz="1200"/>
            </a:lvl6pPr>
            <a:lvl7pPr marL="3200400" lvl="6" indent="-304800" algn="l">
              <a:lnSpc>
                <a:spcPct val="100000"/>
              </a:lnSpc>
              <a:spcBef>
                <a:spcPts val="500"/>
              </a:spcBef>
              <a:spcAft>
                <a:spcPts val="0"/>
              </a:spcAft>
              <a:buSzPts val="1200"/>
              <a:buChar char="•"/>
              <a:defRPr sz="1200"/>
            </a:lvl7pPr>
            <a:lvl8pPr marL="3657600" lvl="7" indent="-304800" algn="l">
              <a:lnSpc>
                <a:spcPct val="100000"/>
              </a:lnSpc>
              <a:spcBef>
                <a:spcPts val="500"/>
              </a:spcBef>
              <a:spcAft>
                <a:spcPts val="0"/>
              </a:spcAft>
              <a:buSzPts val="1200"/>
              <a:buChar char="•"/>
              <a:defRPr sz="1200"/>
            </a:lvl8pPr>
            <a:lvl9pPr marL="4114800" lvl="8" indent="-304800" algn="l">
              <a:lnSpc>
                <a:spcPct val="100000"/>
              </a:lnSpc>
              <a:spcBef>
                <a:spcPts val="500"/>
              </a:spcBef>
              <a:spcAft>
                <a:spcPts val="0"/>
              </a:spcAft>
              <a:buSzPts val="1200"/>
              <a:buChar char="•"/>
              <a:defRPr sz="1200"/>
            </a:lvl9pPr>
          </a:lstStyle>
          <a:p>
            <a:endParaRPr/>
          </a:p>
        </p:txBody>
      </p:sp>
      <p:sp>
        <p:nvSpPr>
          <p:cNvPr id="156" name="Google Shape;156;p42" descr="Subtitle&#10;"/>
          <p:cNvSpPr txBox="1">
            <a:spLocks noGrp="1"/>
          </p:cNvSpPr>
          <p:nvPr>
            <p:ph type="body" idx="5"/>
          </p:nvPr>
        </p:nvSpPr>
        <p:spPr>
          <a:xfrm>
            <a:off x="543066" y="899738"/>
            <a:ext cx="8060249" cy="28003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b="1"/>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4">
  <p:cSld name="4">
    <p:spTree>
      <p:nvGrpSpPr>
        <p:cNvPr id="1" name="Shape 157"/>
        <p:cNvGrpSpPr/>
        <p:nvPr/>
      </p:nvGrpSpPr>
      <p:grpSpPr>
        <a:xfrm>
          <a:off x="0" y="0"/>
          <a:ext cx="0" cy="0"/>
          <a:chOff x="0" y="0"/>
          <a:chExt cx="0" cy="0"/>
        </a:xfrm>
      </p:grpSpPr>
      <p:sp>
        <p:nvSpPr>
          <p:cNvPr id="158" name="Google Shape;158;p43"/>
          <p:cNvSpPr txBox="1"/>
          <p:nvPr/>
        </p:nvSpPr>
        <p:spPr>
          <a:xfrm>
            <a:off x="0" y="1036715"/>
            <a:ext cx="9144000" cy="307007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800"/>
              <a:buFont typeface="Arial"/>
              <a:buNone/>
            </a:pPr>
            <a:r>
              <a:rPr lang="en" sz="9800" b="0" i="0" u="none" strike="noStrike" cap="none">
                <a:solidFill>
                  <a:schemeClr val="accent1"/>
                </a:solidFill>
                <a:latin typeface="Georgia"/>
                <a:ea typeface="Georgia"/>
                <a:cs typeface="Georgia"/>
                <a:sym typeface="Georgia"/>
              </a:rPr>
              <a:t>Content Slides (Text Only)</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ment &amp; Content Text Only">
  <p:cSld name="Comment &amp; Content Text Only">
    <p:spTree>
      <p:nvGrpSpPr>
        <p:cNvPr id="1" name="Shape 159"/>
        <p:cNvGrpSpPr/>
        <p:nvPr/>
      </p:nvGrpSpPr>
      <p:grpSpPr>
        <a:xfrm>
          <a:off x="0" y="0"/>
          <a:ext cx="0" cy="0"/>
          <a:chOff x="0" y="0"/>
          <a:chExt cx="0" cy="0"/>
        </a:xfrm>
      </p:grpSpPr>
      <p:sp>
        <p:nvSpPr>
          <p:cNvPr id="160" name="Google Shape;160;p44" descr="Slide Title&#10;"/>
          <p:cNvSpPr txBox="1">
            <a:spLocks noGrp="1"/>
          </p:cNvSpPr>
          <p:nvPr>
            <p:ph type="title"/>
          </p:nvPr>
        </p:nvSpPr>
        <p:spPr>
          <a:xfrm>
            <a:off x="543067" y="506832"/>
            <a:ext cx="3758591" cy="65759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1" name="Google Shape;161;p44" descr="Comment Box"/>
          <p:cNvSpPr txBox="1">
            <a:spLocks noGrp="1"/>
          </p:cNvSpPr>
          <p:nvPr>
            <p:ph type="body" idx="1"/>
          </p:nvPr>
        </p:nvSpPr>
        <p:spPr>
          <a:xfrm>
            <a:off x="4842342" y="506831"/>
            <a:ext cx="3760973" cy="65759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b="1">
                <a:solidFill>
                  <a:schemeClr val="accent2"/>
                </a:solidFill>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62" name="Google Shape;162;p44" descr="Text Placeholder"/>
          <p:cNvSpPr txBox="1">
            <a:spLocks noGrp="1"/>
          </p:cNvSpPr>
          <p:nvPr>
            <p:ph type="body" idx="2"/>
          </p:nvPr>
        </p:nvSpPr>
        <p:spPr>
          <a:xfrm>
            <a:off x="543067" y="1437084"/>
            <a:ext cx="8060248" cy="3051572"/>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ubtitle and Content Text Only">
  <p:cSld name="Subtitle and Content Text Only">
    <p:spTree>
      <p:nvGrpSpPr>
        <p:cNvPr id="1" name="Shape 163"/>
        <p:cNvGrpSpPr/>
        <p:nvPr/>
      </p:nvGrpSpPr>
      <p:grpSpPr>
        <a:xfrm>
          <a:off x="0" y="0"/>
          <a:ext cx="0" cy="0"/>
          <a:chOff x="0" y="0"/>
          <a:chExt cx="0" cy="0"/>
        </a:xfrm>
      </p:grpSpPr>
      <p:sp>
        <p:nvSpPr>
          <p:cNvPr id="164" name="Google Shape;164;p45"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5" name="Google Shape;165;p45" descr="Subtitle&#10;"/>
          <p:cNvSpPr txBox="1">
            <a:spLocks noGrp="1"/>
          </p:cNvSpPr>
          <p:nvPr>
            <p:ph type="body" idx="1"/>
          </p:nvPr>
        </p:nvSpPr>
        <p:spPr>
          <a:xfrm>
            <a:off x="543066" y="899738"/>
            <a:ext cx="8060249" cy="28003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b="1"/>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66" name="Google Shape;166;p45" descr="Text Placeholder&#10;"/>
          <p:cNvSpPr txBox="1">
            <a:spLocks noGrp="1"/>
          </p:cNvSpPr>
          <p:nvPr>
            <p:ph type="body" idx="2"/>
          </p:nvPr>
        </p:nvSpPr>
        <p:spPr>
          <a:xfrm>
            <a:off x="543066" y="1437086"/>
            <a:ext cx="8060249" cy="305157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Text Only">
  <p:cSld name="Content Text Only">
    <p:spTree>
      <p:nvGrpSpPr>
        <p:cNvPr id="1" name="Shape 167"/>
        <p:cNvGrpSpPr/>
        <p:nvPr/>
      </p:nvGrpSpPr>
      <p:grpSpPr>
        <a:xfrm>
          <a:off x="0" y="0"/>
          <a:ext cx="0" cy="0"/>
          <a:chOff x="0" y="0"/>
          <a:chExt cx="0" cy="0"/>
        </a:xfrm>
      </p:grpSpPr>
      <p:sp>
        <p:nvSpPr>
          <p:cNvPr id="168" name="Google Shape;168;p46"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9" name="Google Shape;169;p46" descr="Content Placeholder&#10;"/>
          <p:cNvSpPr txBox="1">
            <a:spLocks noGrp="1"/>
          </p:cNvSpPr>
          <p:nvPr>
            <p:ph type="body" idx="1"/>
          </p:nvPr>
        </p:nvSpPr>
        <p:spPr>
          <a:xfrm>
            <a:off x="543066" y="1437086"/>
            <a:ext cx="8060249" cy="305157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and Picture Text Only">
  <p:cSld name="Content and Picture Text Only">
    <p:spTree>
      <p:nvGrpSpPr>
        <p:cNvPr id="1" name="Shape 170"/>
        <p:cNvGrpSpPr/>
        <p:nvPr/>
      </p:nvGrpSpPr>
      <p:grpSpPr>
        <a:xfrm>
          <a:off x="0" y="0"/>
          <a:ext cx="0" cy="0"/>
          <a:chOff x="0" y="0"/>
          <a:chExt cx="0" cy="0"/>
        </a:xfrm>
      </p:grpSpPr>
      <p:sp>
        <p:nvSpPr>
          <p:cNvPr id="171" name="Google Shape;171;p47" descr="Slide Title"/>
          <p:cNvSpPr txBox="1">
            <a:spLocks noGrp="1"/>
          </p:cNvSpPr>
          <p:nvPr>
            <p:ph type="title"/>
          </p:nvPr>
        </p:nvSpPr>
        <p:spPr>
          <a:xfrm>
            <a:off x="543066" y="506832"/>
            <a:ext cx="3758591"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2" name="Google Shape;172;p47" descr="Picture Placeholder&#10;"/>
          <p:cNvSpPr>
            <a:spLocks noGrp="1"/>
          </p:cNvSpPr>
          <p:nvPr>
            <p:ph type="pic" idx="2"/>
          </p:nvPr>
        </p:nvSpPr>
        <p:spPr>
          <a:xfrm>
            <a:off x="4842343" y="542925"/>
            <a:ext cx="3758591" cy="3945732"/>
          </a:xfrm>
          <a:prstGeom prst="rect">
            <a:avLst/>
          </a:prstGeom>
          <a:solidFill>
            <a:srgbClr val="D8D8D8"/>
          </a:solidFill>
          <a:ln>
            <a:noFill/>
          </a:ln>
        </p:spPr>
      </p:sp>
      <p:sp>
        <p:nvSpPr>
          <p:cNvPr id="173" name="Google Shape;173;p47" descr="Content Placeholder"/>
          <p:cNvSpPr txBox="1">
            <a:spLocks noGrp="1"/>
          </p:cNvSpPr>
          <p:nvPr>
            <p:ph type="body" idx="1"/>
          </p:nvPr>
        </p:nvSpPr>
        <p:spPr>
          <a:xfrm>
            <a:off x="543066" y="1437086"/>
            <a:ext cx="3758591" cy="305157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ubtitle and 2 Content Text Only">
  <p:cSld name="Subtitle and 2 Content Text Only">
    <p:spTree>
      <p:nvGrpSpPr>
        <p:cNvPr id="1" name="Shape 174"/>
        <p:cNvGrpSpPr/>
        <p:nvPr/>
      </p:nvGrpSpPr>
      <p:grpSpPr>
        <a:xfrm>
          <a:off x="0" y="0"/>
          <a:ext cx="0" cy="0"/>
          <a:chOff x="0" y="0"/>
          <a:chExt cx="0" cy="0"/>
        </a:xfrm>
      </p:grpSpPr>
      <p:sp>
        <p:nvSpPr>
          <p:cNvPr id="175" name="Google Shape;175;p48"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48" descr="Subtitle&#10;"/>
          <p:cNvSpPr txBox="1">
            <a:spLocks noGrp="1"/>
          </p:cNvSpPr>
          <p:nvPr>
            <p:ph type="body" idx="1"/>
          </p:nvPr>
        </p:nvSpPr>
        <p:spPr>
          <a:xfrm>
            <a:off x="543066" y="899738"/>
            <a:ext cx="8060249" cy="28003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b="1"/>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77" name="Google Shape;177;p48" descr="Content Placeholder 1&#10;"/>
          <p:cNvSpPr txBox="1">
            <a:spLocks noGrp="1"/>
          </p:cNvSpPr>
          <p:nvPr>
            <p:ph type="body" idx="2"/>
          </p:nvPr>
        </p:nvSpPr>
        <p:spPr>
          <a:xfrm>
            <a:off x="543066" y="1437086"/>
            <a:ext cx="3758591" cy="305157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78" name="Google Shape;178;p48" descr="Content Placeholder 2&#10;"/>
          <p:cNvSpPr txBox="1">
            <a:spLocks noGrp="1"/>
          </p:cNvSpPr>
          <p:nvPr>
            <p:ph type="body" idx="3"/>
          </p:nvPr>
        </p:nvSpPr>
        <p:spPr>
          <a:xfrm>
            <a:off x="4842342" y="1437086"/>
            <a:ext cx="3758591" cy="305157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 Content Text Only">
  <p:cSld name="2 Content Text Only">
    <p:spTree>
      <p:nvGrpSpPr>
        <p:cNvPr id="1" name="Shape 179"/>
        <p:cNvGrpSpPr/>
        <p:nvPr/>
      </p:nvGrpSpPr>
      <p:grpSpPr>
        <a:xfrm>
          <a:off x="0" y="0"/>
          <a:ext cx="0" cy="0"/>
          <a:chOff x="0" y="0"/>
          <a:chExt cx="0" cy="0"/>
        </a:xfrm>
      </p:grpSpPr>
      <p:sp>
        <p:nvSpPr>
          <p:cNvPr id="180" name="Google Shape;180;p49"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1" name="Google Shape;181;p49" descr="Content Placeholder 1&#10;"/>
          <p:cNvSpPr txBox="1">
            <a:spLocks noGrp="1"/>
          </p:cNvSpPr>
          <p:nvPr>
            <p:ph type="body" idx="1"/>
          </p:nvPr>
        </p:nvSpPr>
        <p:spPr>
          <a:xfrm>
            <a:off x="543066" y="1437086"/>
            <a:ext cx="3758591" cy="305157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82" name="Google Shape;182;p49" descr="Content Placeholder 2&#10;"/>
          <p:cNvSpPr txBox="1">
            <a:spLocks noGrp="1"/>
          </p:cNvSpPr>
          <p:nvPr>
            <p:ph type="body" idx="2"/>
          </p:nvPr>
        </p:nvSpPr>
        <p:spPr>
          <a:xfrm>
            <a:off x="4842342" y="1437086"/>
            <a:ext cx="3758591" cy="305157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 Content with Titles Text Only">
  <p:cSld name="2 Content with Titles Text Only">
    <p:spTree>
      <p:nvGrpSpPr>
        <p:cNvPr id="1" name="Shape 183"/>
        <p:cNvGrpSpPr/>
        <p:nvPr/>
      </p:nvGrpSpPr>
      <p:grpSpPr>
        <a:xfrm>
          <a:off x="0" y="0"/>
          <a:ext cx="0" cy="0"/>
          <a:chOff x="0" y="0"/>
          <a:chExt cx="0" cy="0"/>
        </a:xfrm>
      </p:grpSpPr>
      <p:sp>
        <p:nvSpPr>
          <p:cNvPr id="184" name="Google Shape;184;p50" descr="Content placeholder 1&#10;"/>
          <p:cNvSpPr txBox="1">
            <a:spLocks noGrp="1"/>
          </p:cNvSpPr>
          <p:nvPr>
            <p:ph type="body" idx="1"/>
          </p:nvPr>
        </p:nvSpPr>
        <p:spPr>
          <a:xfrm>
            <a:off x="543066" y="1826452"/>
            <a:ext cx="3758591" cy="2662205"/>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85" name="Google Shape;185;p50" descr="Content Placeholder 2&#10;"/>
          <p:cNvSpPr txBox="1">
            <a:spLocks noGrp="1"/>
          </p:cNvSpPr>
          <p:nvPr>
            <p:ph type="body" idx="2"/>
          </p:nvPr>
        </p:nvSpPr>
        <p:spPr>
          <a:xfrm>
            <a:off x="4842342" y="1826452"/>
            <a:ext cx="3758591" cy="2662205"/>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86" name="Google Shape;186;p50"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50" descr="Subtitle 1"/>
          <p:cNvSpPr txBox="1">
            <a:spLocks noGrp="1"/>
          </p:cNvSpPr>
          <p:nvPr>
            <p:ph type="body" idx="3"/>
          </p:nvPr>
        </p:nvSpPr>
        <p:spPr>
          <a:xfrm>
            <a:off x="543066" y="1428750"/>
            <a:ext cx="3758591" cy="280035"/>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1500" b="1" cap="none">
                <a:solidFill>
                  <a:schemeClr val="accent1"/>
                </a:solidFill>
              </a:defRPr>
            </a:lvl1pPr>
            <a:lvl2pPr marL="914400" lvl="1" indent="-228600" algn="l">
              <a:lnSpc>
                <a:spcPct val="100000"/>
              </a:lnSpc>
              <a:spcBef>
                <a:spcPts val="0"/>
              </a:spcBef>
              <a:spcAft>
                <a:spcPts val="0"/>
              </a:spcAft>
              <a:buSzPts val="1500"/>
              <a:buNone/>
              <a:defRPr sz="1500" b="1"/>
            </a:lvl2pPr>
            <a:lvl3pPr marL="1371600" lvl="2" indent="-228600" algn="l">
              <a:lnSpc>
                <a:spcPct val="100000"/>
              </a:lnSpc>
              <a:spcBef>
                <a:spcPts val="0"/>
              </a:spcBef>
              <a:spcAft>
                <a:spcPts val="0"/>
              </a:spcAft>
              <a:buSzPts val="1400"/>
              <a:buNone/>
              <a:defRPr sz="1400" b="1"/>
            </a:lvl3pPr>
            <a:lvl4pPr marL="1828800" lvl="3" indent="-228600" algn="l">
              <a:lnSpc>
                <a:spcPct val="100000"/>
              </a:lnSpc>
              <a:spcBef>
                <a:spcPts val="0"/>
              </a:spcBef>
              <a:spcAft>
                <a:spcPts val="0"/>
              </a:spcAft>
              <a:buSzPts val="1200"/>
              <a:buNone/>
              <a:defRPr sz="1200" b="1"/>
            </a:lvl4pPr>
            <a:lvl5pPr marL="2286000" lvl="4" indent="-228600" algn="l">
              <a:lnSpc>
                <a:spcPct val="100000"/>
              </a:lnSpc>
              <a:spcBef>
                <a:spcPts val="0"/>
              </a:spcBef>
              <a:spcAft>
                <a:spcPts val="0"/>
              </a:spcAft>
              <a:buSzPts val="1200"/>
              <a:buNone/>
              <a:defRPr sz="1200" b="1"/>
            </a:lvl5pPr>
            <a:lvl6pPr marL="2743200" lvl="5" indent="-228600" algn="l">
              <a:lnSpc>
                <a:spcPct val="100000"/>
              </a:lnSpc>
              <a:spcBef>
                <a:spcPts val="500"/>
              </a:spcBef>
              <a:spcAft>
                <a:spcPts val="0"/>
              </a:spcAft>
              <a:buSzPts val="1200"/>
              <a:buNone/>
              <a:defRPr sz="1200" b="1"/>
            </a:lvl6pPr>
            <a:lvl7pPr marL="3200400" lvl="6" indent="-228600" algn="l">
              <a:lnSpc>
                <a:spcPct val="100000"/>
              </a:lnSpc>
              <a:spcBef>
                <a:spcPts val="500"/>
              </a:spcBef>
              <a:spcAft>
                <a:spcPts val="0"/>
              </a:spcAft>
              <a:buSzPts val="1200"/>
              <a:buNone/>
              <a:defRPr sz="1200" b="1"/>
            </a:lvl7pPr>
            <a:lvl8pPr marL="3657600" lvl="7" indent="-228600" algn="l">
              <a:lnSpc>
                <a:spcPct val="100000"/>
              </a:lnSpc>
              <a:spcBef>
                <a:spcPts val="500"/>
              </a:spcBef>
              <a:spcAft>
                <a:spcPts val="0"/>
              </a:spcAft>
              <a:buSzPts val="1200"/>
              <a:buNone/>
              <a:defRPr sz="1200" b="1"/>
            </a:lvl8pPr>
            <a:lvl9pPr marL="4114800" lvl="8" indent="-228600" algn="l">
              <a:lnSpc>
                <a:spcPct val="100000"/>
              </a:lnSpc>
              <a:spcBef>
                <a:spcPts val="500"/>
              </a:spcBef>
              <a:spcAft>
                <a:spcPts val="0"/>
              </a:spcAft>
              <a:buSzPts val="1200"/>
              <a:buNone/>
              <a:defRPr sz="1200" b="1"/>
            </a:lvl9pPr>
          </a:lstStyle>
          <a:p>
            <a:endParaRPr/>
          </a:p>
        </p:txBody>
      </p:sp>
      <p:sp>
        <p:nvSpPr>
          <p:cNvPr id="188" name="Google Shape;188;p50" descr="Subtitle 2"/>
          <p:cNvSpPr txBox="1">
            <a:spLocks noGrp="1"/>
          </p:cNvSpPr>
          <p:nvPr>
            <p:ph type="body" idx="4"/>
          </p:nvPr>
        </p:nvSpPr>
        <p:spPr>
          <a:xfrm>
            <a:off x="4842341" y="1428750"/>
            <a:ext cx="3760973" cy="280035"/>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1500" b="1" cap="none">
                <a:solidFill>
                  <a:schemeClr val="accent1"/>
                </a:solidFill>
              </a:defRPr>
            </a:lvl1pPr>
            <a:lvl2pPr marL="914400" lvl="1" indent="-228600" algn="l">
              <a:lnSpc>
                <a:spcPct val="100000"/>
              </a:lnSpc>
              <a:spcBef>
                <a:spcPts val="0"/>
              </a:spcBef>
              <a:spcAft>
                <a:spcPts val="0"/>
              </a:spcAft>
              <a:buSzPts val="1500"/>
              <a:buNone/>
              <a:defRPr sz="1500" b="1"/>
            </a:lvl2pPr>
            <a:lvl3pPr marL="1371600" lvl="2" indent="-228600" algn="l">
              <a:lnSpc>
                <a:spcPct val="100000"/>
              </a:lnSpc>
              <a:spcBef>
                <a:spcPts val="0"/>
              </a:spcBef>
              <a:spcAft>
                <a:spcPts val="0"/>
              </a:spcAft>
              <a:buSzPts val="1400"/>
              <a:buNone/>
              <a:defRPr sz="1400" b="1"/>
            </a:lvl3pPr>
            <a:lvl4pPr marL="1828800" lvl="3" indent="-228600" algn="l">
              <a:lnSpc>
                <a:spcPct val="100000"/>
              </a:lnSpc>
              <a:spcBef>
                <a:spcPts val="0"/>
              </a:spcBef>
              <a:spcAft>
                <a:spcPts val="0"/>
              </a:spcAft>
              <a:buSzPts val="1200"/>
              <a:buNone/>
              <a:defRPr sz="1200" b="1"/>
            </a:lvl4pPr>
            <a:lvl5pPr marL="2286000" lvl="4" indent="-228600" algn="l">
              <a:lnSpc>
                <a:spcPct val="100000"/>
              </a:lnSpc>
              <a:spcBef>
                <a:spcPts val="0"/>
              </a:spcBef>
              <a:spcAft>
                <a:spcPts val="0"/>
              </a:spcAft>
              <a:buSzPts val="1200"/>
              <a:buNone/>
              <a:defRPr sz="1200" b="1"/>
            </a:lvl5pPr>
            <a:lvl6pPr marL="2743200" lvl="5" indent="-228600" algn="l">
              <a:lnSpc>
                <a:spcPct val="100000"/>
              </a:lnSpc>
              <a:spcBef>
                <a:spcPts val="500"/>
              </a:spcBef>
              <a:spcAft>
                <a:spcPts val="0"/>
              </a:spcAft>
              <a:buSzPts val="1200"/>
              <a:buNone/>
              <a:defRPr sz="1200" b="1"/>
            </a:lvl6pPr>
            <a:lvl7pPr marL="3200400" lvl="6" indent="-228600" algn="l">
              <a:lnSpc>
                <a:spcPct val="100000"/>
              </a:lnSpc>
              <a:spcBef>
                <a:spcPts val="500"/>
              </a:spcBef>
              <a:spcAft>
                <a:spcPts val="0"/>
              </a:spcAft>
              <a:buSzPts val="1200"/>
              <a:buNone/>
              <a:defRPr sz="1200" b="1"/>
            </a:lvl7pPr>
            <a:lvl8pPr marL="3657600" lvl="7" indent="-228600" algn="l">
              <a:lnSpc>
                <a:spcPct val="100000"/>
              </a:lnSpc>
              <a:spcBef>
                <a:spcPts val="500"/>
              </a:spcBef>
              <a:spcAft>
                <a:spcPts val="0"/>
              </a:spcAft>
              <a:buSzPts val="1200"/>
              <a:buNone/>
              <a:defRPr sz="1200" b="1"/>
            </a:lvl8pPr>
            <a:lvl9pPr marL="4114800" lvl="8" indent="-228600" algn="l">
              <a:lnSpc>
                <a:spcPct val="100000"/>
              </a:lnSpc>
              <a:spcBef>
                <a:spcPts val="500"/>
              </a:spcBef>
              <a:spcAft>
                <a:spcPts val="0"/>
              </a:spcAft>
              <a:buSzPts val="1200"/>
              <a:buNone/>
              <a:defRPr sz="1200" b="1"/>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ubtitle, 2 Content with Titles Text Only">
  <p:cSld name="Subtitle, 2 Content with Titles Text Only">
    <p:spTree>
      <p:nvGrpSpPr>
        <p:cNvPr id="1" name="Shape 189"/>
        <p:cNvGrpSpPr/>
        <p:nvPr/>
      </p:nvGrpSpPr>
      <p:grpSpPr>
        <a:xfrm>
          <a:off x="0" y="0"/>
          <a:ext cx="0" cy="0"/>
          <a:chOff x="0" y="0"/>
          <a:chExt cx="0" cy="0"/>
        </a:xfrm>
      </p:grpSpPr>
      <p:sp>
        <p:nvSpPr>
          <p:cNvPr id="190" name="Google Shape;190;p51" descr="Slide 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1" name="Google Shape;191;p51" descr="Subtitle 1"/>
          <p:cNvSpPr txBox="1">
            <a:spLocks noGrp="1"/>
          </p:cNvSpPr>
          <p:nvPr>
            <p:ph type="body" idx="1"/>
          </p:nvPr>
        </p:nvSpPr>
        <p:spPr>
          <a:xfrm>
            <a:off x="543066" y="1428750"/>
            <a:ext cx="3758591" cy="280035"/>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1500" b="1" cap="none">
                <a:solidFill>
                  <a:schemeClr val="accent1"/>
                </a:solidFill>
              </a:defRPr>
            </a:lvl1pPr>
            <a:lvl2pPr marL="914400" lvl="1" indent="-228600" algn="l">
              <a:lnSpc>
                <a:spcPct val="100000"/>
              </a:lnSpc>
              <a:spcBef>
                <a:spcPts val="0"/>
              </a:spcBef>
              <a:spcAft>
                <a:spcPts val="0"/>
              </a:spcAft>
              <a:buSzPts val="1500"/>
              <a:buNone/>
              <a:defRPr sz="1500" b="1"/>
            </a:lvl2pPr>
            <a:lvl3pPr marL="1371600" lvl="2" indent="-228600" algn="l">
              <a:lnSpc>
                <a:spcPct val="100000"/>
              </a:lnSpc>
              <a:spcBef>
                <a:spcPts val="0"/>
              </a:spcBef>
              <a:spcAft>
                <a:spcPts val="0"/>
              </a:spcAft>
              <a:buSzPts val="1400"/>
              <a:buNone/>
              <a:defRPr sz="1400" b="1"/>
            </a:lvl3pPr>
            <a:lvl4pPr marL="1828800" lvl="3" indent="-228600" algn="l">
              <a:lnSpc>
                <a:spcPct val="100000"/>
              </a:lnSpc>
              <a:spcBef>
                <a:spcPts val="0"/>
              </a:spcBef>
              <a:spcAft>
                <a:spcPts val="0"/>
              </a:spcAft>
              <a:buSzPts val="1200"/>
              <a:buNone/>
              <a:defRPr sz="1200" b="1"/>
            </a:lvl4pPr>
            <a:lvl5pPr marL="2286000" lvl="4" indent="-228600" algn="l">
              <a:lnSpc>
                <a:spcPct val="100000"/>
              </a:lnSpc>
              <a:spcBef>
                <a:spcPts val="0"/>
              </a:spcBef>
              <a:spcAft>
                <a:spcPts val="0"/>
              </a:spcAft>
              <a:buSzPts val="1200"/>
              <a:buNone/>
              <a:defRPr sz="1200" b="1"/>
            </a:lvl5pPr>
            <a:lvl6pPr marL="2743200" lvl="5" indent="-228600" algn="l">
              <a:lnSpc>
                <a:spcPct val="100000"/>
              </a:lnSpc>
              <a:spcBef>
                <a:spcPts val="500"/>
              </a:spcBef>
              <a:spcAft>
                <a:spcPts val="0"/>
              </a:spcAft>
              <a:buSzPts val="1200"/>
              <a:buNone/>
              <a:defRPr sz="1200" b="1"/>
            </a:lvl6pPr>
            <a:lvl7pPr marL="3200400" lvl="6" indent="-228600" algn="l">
              <a:lnSpc>
                <a:spcPct val="100000"/>
              </a:lnSpc>
              <a:spcBef>
                <a:spcPts val="500"/>
              </a:spcBef>
              <a:spcAft>
                <a:spcPts val="0"/>
              </a:spcAft>
              <a:buSzPts val="1200"/>
              <a:buNone/>
              <a:defRPr sz="1200" b="1"/>
            </a:lvl7pPr>
            <a:lvl8pPr marL="3657600" lvl="7" indent="-228600" algn="l">
              <a:lnSpc>
                <a:spcPct val="100000"/>
              </a:lnSpc>
              <a:spcBef>
                <a:spcPts val="500"/>
              </a:spcBef>
              <a:spcAft>
                <a:spcPts val="0"/>
              </a:spcAft>
              <a:buSzPts val="1200"/>
              <a:buNone/>
              <a:defRPr sz="1200" b="1"/>
            </a:lvl8pPr>
            <a:lvl9pPr marL="4114800" lvl="8" indent="-228600" algn="l">
              <a:lnSpc>
                <a:spcPct val="100000"/>
              </a:lnSpc>
              <a:spcBef>
                <a:spcPts val="500"/>
              </a:spcBef>
              <a:spcAft>
                <a:spcPts val="0"/>
              </a:spcAft>
              <a:buSzPts val="1200"/>
              <a:buNone/>
              <a:defRPr sz="1200" b="1"/>
            </a:lvl9pPr>
          </a:lstStyle>
          <a:p>
            <a:endParaRPr/>
          </a:p>
        </p:txBody>
      </p:sp>
      <p:sp>
        <p:nvSpPr>
          <p:cNvPr id="192" name="Google Shape;192;p51" descr="Subtitle 2"/>
          <p:cNvSpPr txBox="1">
            <a:spLocks noGrp="1"/>
          </p:cNvSpPr>
          <p:nvPr>
            <p:ph type="body" idx="2"/>
          </p:nvPr>
        </p:nvSpPr>
        <p:spPr>
          <a:xfrm>
            <a:off x="4842341" y="1428750"/>
            <a:ext cx="3760973" cy="280035"/>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500"/>
              <a:buNone/>
              <a:defRPr sz="1500" b="1" cap="none">
                <a:solidFill>
                  <a:schemeClr val="accent1"/>
                </a:solidFill>
              </a:defRPr>
            </a:lvl1pPr>
            <a:lvl2pPr marL="914400" lvl="1" indent="-228600" algn="l">
              <a:lnSpc>
                <a:spcPct val="100000"/>
              </a:lnSpc>
              <a:spcBef>
                <a:spcPts val="0"/>
              </a:spcBef>
              <a:spcAft>
                <a:spcPts val="0"/>
              </a:spcAft>
              <a:buSzPts val="1500"/>
              <a:buNone/>
              <a:defRPr sz="1500" b="1"/>
            </a:lvl2pPr>
            <a:lvl3pPr marL="1371600" lvl="2" indent="-228600" algn="l">
              <a:lnSpc>
                <a:spcPct val="100000"/>
              </a:lnSpc>
              <a:spcBef>
                <a:spcPts val="0"/>
              </a:spcBef>
              <a:spcAft>
                <a:spcPts val="0"/>
              </a:spcAft>
              <a:buSzPts val="1400"/>
              <a:buNone/>
              <a:defRPr sz="1400" b="1"/>
            </a:lvl3pPr>
            <a:lvl4pPr marL="1828800" lvl="3" indent="-228600" algn="l">
              <a:lnSpc>
                <a:spcPct val="100000"/>
              </a:lnSpc>
              <a:spcBef>
                <a:spcPts val="0"/>
              </a:spcBef>
              <a:spcAft>
                <a:spcPts val="0"/>
              </a:spcAft>
              <a:buSzPts val="1200"/>
              <a:buNone/>
              <a:defRPr sz="1200" b="1"/>
            </a:lvl4pPr>
            <a:lvl5pPr marL="2286000" lvl="4" indent="-228600" algn="l">
              <a:lnSpc>
                <a:spcPct val="100000"/>
              </a:lnSpc>
              <a:spcBef>
                <a:spcPts val="0"/>
              </a:spcBef>
              <a:spcAft>
                <a:spcPts val="0"/>
              </a:spcAft>
              <a:buSzPts val="1200"/>
              <a:buNone/>
              <a:defRPr sz="1200" b="1"/>
            </a:lvl5pPr>
            <a:lvl6pPr marL="2743200" lvl="5" indent="-228600" algn="l">
              <a:lnSpc>
                <a:spcPct val="100000"/>
              </a:lnSpc>
              <a:spcBef>
                <a:spcPts val="500"/>
              </a:spcBef>
              <a:spcAft>
                <a:spcPts val="0"/>
              </a:spcAft>
              <a:buSzPts val="1200"/>
              <a:buNone/>
              <a:defRPr sz="1200" b="1"/>
            </a:lvl6pPr>
            <a:lvl7pPr marL="3200400" lvl="6" indent="-228600" algn="l">
              <a:lnSpc>
                <a:spcPct val="100000"/>
              </a:lnSpc>
              <a:spcBef>
                <a:spcPts val="500"/>
              </a:spcBef>
              <a:spcAft>
                <a:spcPts val="0"/>
              </a:spcAft>
              <a:buSzPts val="1200"/>
              <a:buNone/>
              <a:defRPr sz="1200" b="1"/>
            </a:lvl7pPr>
            <a:lvl8pPr marL="3657600" lvl="7" indent="-228600" algn="l">
              <a:lnSpc>
                <a:spcPct val="100000"/>
              </a:lnSpc>
              <a:spcBef>
                <a:spcPts val="500"/>
              </a:spcBef>
              <a:spcAft>
                <a:spcPts val="0"/>
              </a:spcAft>
              <a:buSzPts val="1200"/>
              <a:buNone/>
              <a:defRPr sz="1200" b="1"/>
            </a:lvl8pPr>
            <a:lvl9pPr marL="4114800" lvl="8" indent="-228600" algn="l">
              <a:lnSpc>
                <a:spcPct val="100000"/>
              </a:lnSpc>
              <a:spcBef>
                <a:spcPts val="500"/>
              </a:spcBef>
              <a:spcAft>
                <a:spcPts val="0"/>
              </a:spcAft>
              <a:buSzPts val="1200"/>
              <a:buNone/>
              <a:defRPr sz="1200" b="1"/>
            </a:lvl9pPr>
          </a:lstStyle>
          <a:p>
            <a:endParaRPr/>
          </a:p>
        </p:txBody>
      </p:sp>
      <p:sp>
        <p:nvSpPr>
          <p:cNvPr id="193" name="Google Shape;193;p51" descr="Subtitle&#10;"/>
          <p:cNvSpPr txBox="1">
            <a:spLocks noGrp="1"/>
          </p:cNvSpPr>
          <p:nvPr>
            <p:ph type="body" idx="3"/>
          </p:nvPr>
        </p:nvSpPr>
        <p:spPr>
          <a:xfrm>
            <a:off x="543066" y="899738"/>
            <a:ext cx="8060249" cy="28003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b="1"/>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94" name="Google Shape;194;p51" descr="Content Placeholder 1&#10;"/>
          <p:cNvSpPr txBox="1">
            <a:spLocks noGrp="1"/>
          </p:cNvSpPr>
          <p:nvPr>
            <p:ph type="body" idx="4"/>
          </p:nvPr>
        </p:nvSpPr>
        <p:spPr>
          <a:xfrm>
            <a:off x="543066" y="1826452"/>
            <a:ext cx="3758591" cy="2662205"/>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
        <p:nvSpPr>
          <p:cNvPr id="195" name="Google Shape;195;p51" descr="Content Placeholder 2&#10;"/>
          <p:cNvSpPr txBox="1">
            <a:spLocks noGrp="1"/>
          </p:cNvSpPr>
          <p:nvPr>
            <p:ph type="body" idx="5"/>
          </p:nvPr>
        </p:nvSpPr>
        <p:spPr>
          <a:xfrm>
            <a:off x="4842342" y="1826452"/>
            <a:ext cx="3758591" cy="2662205"/>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SzPts val="1400"/>
              <a:buNone/>
              <a:defRPr/>
            </a:lvl1pPr>
            <a:lvl2pPr marL="914400" lvl="1" indent="-228600" algn="l">
              <a:lnSpc>
                <a:spcPct val="110000"/>
              </a:lnSpc>
              <a:spcBef>
                <a:spcPts val="500"/>
              </a:spcBef>
              <a:spcAft>
                <a:spcPts val="0"/>
              </a:spcAft>
              <a:buSzPts val="1400"/>
              <a:buNone/>
              <a:defRPr/>
            </a:lvl2pPr>
            <a:lvl3pPr marL="1371600" lvl="2" indent="-228600" algn="l">
              <a:lnSpc>
                <a:spcPct val="110000"/>
              </a:lnSpc>
              <a:spcBef>
                <a:spcPts val="500"/>
              </a:spcBef>
              <a:spcAft>
                <a:spcPts val="0"/>
              </a:spcAft>
              <a:buSzPts val="1400"/>
              <a:buNone/>
              <a:defRPr/>
            </a:lvl3pPr>
            <a:lvl4pPr marL="1828800" lvl="3" indent="-228600" algn="l">
              <a:lnSpc>
                <a:spcPct val="110000"/>
              </a:lnSpc>
              <a:spcBef>
                <a:spcPts val="500"/>
              </a:spcBef>
              <a:spcAft>
                <a:spcPts val="0"/>
              </a:spcAft>
              <a:buSzPts val="1400"/>
              <a:buNone/>
              <a:defRPr/>
            </a:lvl4pPr>
            <a:lvl5pPr marL="2286000" lvl="4" indent="-228600" algn="l">
              <a:lnSpc>
                <a:spcPct val="110000"/>
              </a:lnSpc>
              <a:spcBef>
                <a:spcPts val="500"/>
              </a:spcBef>
              <a:spcAft>
                <a:spcPts val="0"/>
              </a:spcAft>
              <a:buSzPts val="1400"/>
              <a:buNone/>
              <a:defRPr/>
            </a:lvl5pPr>
            <a:lvl6pPr marL="2743200" lvl="5" indent="-304800" algn="l">
              <a:lnSpc>
                <a:spcPct val="100000"/>
              </a:lnSpc>
              <a:spcBef>
                <a:spcPts val="500"/>
              </a:spcBef>
              <a:spcAft>
                <a:spcPts val="0"/>
              </a:spcAft>
              <a:buSzPts val="1200"/>
              <a:buChar char="•"/>
              <a:defRPr/>
            </a:lvl6pPr>
            <a:lvl7pPr marL="3200400" lvl="6" indent="-317500" algn="l">
              <a:lnSpc>
                <a:spcPct val="100000"/>
              </a:lnSpc>
              <a:spcBef>
                <a:spcPts val="500"/>
              </a:spcBef>
              <a:spcAft>
                <a:spcPts val="0"/>
              </a:spcAft>
              <a:buSzPts val="1400"/>
              <a:buChar char="•"/>
              <a:defRPr/>
            </a:lvl7pPr>
            <a:lvl8pPr marL="3657600" lvl="7" indent="-317500" algn="l">
              <a:lnSpc>
                <a:spcPct val="100000"/>
              </a:lnSpc>
              <a:spcBef>
                <a:spcPts val="500"/>
              </a:spcBef>
              <a:spcAft>
                <a:spcPts val="0"/>
              </a:spcAft>
              <a:buSzPts val="1400"/>
              <a:buChar char="•"/>
              <a:defRPr/>
            </a:lvl8pPr>
            <a:lvl9pPr marL="4114800" lvl="8" indent="-317500" algn="l">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5">
  <p:cSld name="5">
    <p:spTree>
      <p:nvGrpSpPr>
        <p:cNvPr id="1" name="Shape 196"/>
        <p:cNvGrpSpPr/>
        <p:nvPr/>
      </p:nvGrpSpPr>
      <p:grpSpPr>
        <a:xfrm>
          <a:off x="0" y="0"/>
          <a:ext cx="0" cy="0"/>
          <a:chOff x="0" y="0"/>
          <a:chExt cx="0" cy="0"/>
        </a:xfrm>
      </p:grpSpPr>
      <p:sp>
        <p:nvSpPr>
          <p:cNvPr id="197" name="Google Shape;197;p52"/>
          <p:cNvSpPr txBox="1"/>
          <p:nvPr/>
        </p:nvSpPr>
        <p:spPr>
          <a:xfrm>
            <a:off x="1400198" y="1036715"/>
            <a:ext cx="6343605" cy="307007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800"/>
              <a:buFont typeface="Arial"/>
              <a:buNone/>
            </a:pPr>
            <a:r>
              <a:rPr lang="en" sz="9800" b="0" i="0" u="none" strike="noStrike" cap="none">
                <a:solidFill>
                  <a:schemeClr val="accent1"/>
                </a:solidFill>
                <a:latin typeface="Georgia"/>
                <a:ea typeface="Georgia"/>
                <a:cs typeface="Georgia"/>
                <a:sym typeface="Georgia"/>
              </a:rPr>
              <a:t>Closing</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800"/>
              <a:buFont typeface="Arial"/>
              <a:buNone/>
            </a:pPr>
            <a:r>
              <a:rPr lang="en" sz="9800" b="0" i="0" u="none" strike="noStrike" cap="none">
                <a:solidFill>
                  <a:schemeClr val="accent1"/>
                </a:solidFill>
                <a:latin typeface="Georgia"/>
                <a:ea typeface="Georgia"/>
                <a:cs typeface="Georgia"/>
                <a:sym typeface="Georgia"/>
              </a:rPr>
              <a:t>Slides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Closing_2">
  <p:cSld name="Closing_2">
    <p:bg>
      <p:bgPr>
        <a:solidFill>
          <a:srgbClr val="FFFFFF"/>
        </a:solidFill>
        <a:effectLst/>
      </p:bgPr>
    </p:bg>
    <p:spTree>
      <p:nvGrpSpPr>
        <p:cNvPr id="1" name="Shape 198"/>
        <p:cNvGrpSpPr/>
        <p:nvPr/>
      </p:nvGrpSpPr>
      <p:grpSpPr>
        <a:xfrm>
          <a:off x="0" y="0"/>
          <a:ext cx="0" cy="0"/>
          <a:chOff x="0" y="0"/>
          <a:chExt cx="0" cy="0"/>
        </a:xfrm>
      </p:grpSpPr>
      <p:sp>
        <p:nvSpPr>
          <p:cNvPr id="199" name="Google Shape;199;p53" descr="Closing Text&#10;"/>
          <p:cNvSpPr txBox="1">
            <a:spLocks noGrp="1"/>
          </p:cNvSpPr>
          <p:nvPr>
            <p:ph type="ctrTitle"/>
          </p:nvPr>
        </p:nvSpPr>
        <p:spPr>
          <a:xfrm>
            <a:off x="547830" y="1321069"/>
            <a:ext cx="4299276" cy="1364682"/>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500"/>
              <a:buFont typeface="Arial"/>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0" name="Google Shape;200;p53" descr="Your name and contact details&#10;"/>
          <p:cNvSpPr txBox="1">
            <a:spLocks noGrp="1"/>
          </p:cNvSpPr>
          <p:nvPr>
            <p:ph type="subTitle" idx="1"/>
          </p:nvPr>
        </p:nvSpPr>
        <p:spPr>
          <a:xfrm>
            <a:off x="547830" y="3138439"/>
            <a:ext cx="4299276" cy="83408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500"/>
              <a:buNone/>
              <a:defRPr sz="1500" cap="none">
                <a:solidFill>
                  <a:schemeClr val="lt1"/>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Closing_3">
  <p:cSld name="Closing_3">
    <p:bg>
      <p:bgPr>
        <a:solidFill>
          <a:srgbClr val="FFFFFF"/>
        </a:solidFill>
        <a:effectLst/>
      </p:bgPr>
    </p:bg>
    <p:spTree>
      <p:nvGrpSpPr>
        <p:cNvPr id="1" name="Shape 201"/>
        <p:cNvGrpSpPr/>
        <p:nvPr/>
      </p:nvGrpSpPr>
      <p:grpSpPr>
        <a:xfrm>
          <a:off x="0" y="0"/>
          <a:ext cx="0" cy="0"/>
          <a:chOff x="0" y="0"/>
          <a:chExt cx="0" cy="0"/>
        </a:xfrm>
      </p:grpSpPr>
      <p:sp>
        <p:nvSpPr>
          <p:cNvPr id="202" name="Google Shape;202;p54" descr="Closing Text&#10;"/>
          <p:cNvSpPr txBox="1">
            <a:spLocks noGrp="1"/>
          </p:cNvSpPr>
          <p:nvPr>
            <p:ph type="ctrTitle"/>
          </p:nvPr>
        </p:nvSpPr>
        <p:spPr>
          <a:xfrm>
            <a:off x="547830" y="1321069"/>
            <a:ext cx="4299276" cy="1364682"/>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500"/>
              <a:buFont typeface="Arial"/>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3" name="Google Shape;203;p54" descr="Your name and contact details&#10;&#10;"/>
          <p:cNvSpPr txBox="1">
            <a:spLocks noGrp="1"/>
          </p:cNvSpPr>
          <p:nvPr>
            <p:ph type="subTitle" idx="1"/>
          </p:nvPr>
        </p:nvSpPr>
        <p:spPr>
          <a:xfrm>
            <a:off x="547830" y="3138439"/>
            <a:ext cx="4299276" cy="83408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500"/>
              <a:buNone/>
              <a:defRPr sz="1500" cap="none">
                <a:solidFill>
                  <a:schemeClr val="lt1"/>
                </a:solidFill>
              </a:defRPr>
            </a:lvl1pPr>
            <a:lvl2pPr lvl="1" algn="ctr">
              <a:lnSpc>
                <a:spcPct val="100000"/>
              </a:lnSpc>
              <a:spcBef>
                <a:spcPts val="0"/>
              </a:spcBef>
              <a:spcAft>
                <a:spcPts val="0"/>
              </a:spcAft>
              <a:buSzPts val="1400"/>
              <a:buNone/>
              <a:defRPr>
                <a:solidFill>
                  <a:schemeClr val="lt1"/>
                </a:solidFill>
              </a:defRPr>
            </a:lvl2pPr>
            <a:lvl3pPr lvl="2" algn="ctr">
              <a:lnSpc>
                <a:spcPct val="100000"/>
              </a:lnSpc>
              <a:spcBef>
                <a:spcPts val="0"/>
              </a:spcBef>
              <a:spcAft>
                <a:spcPts val="0"/>
              </a:spcAft>
              <a:buSzPts val="1400"/>
              <a:buNone/>
              <a:defRPr>
                <a:solidFill>
                  <a:schemeClr val="lt1"/>
                </a:solidFill>
              </a:defRPr>
            </a:lvl3pPr>
            <a:lvl4pPr lvl="3" algn="ctr">
              <a:lnSpc>
                <a:spcPct val="100000"/>
              </a:lnSpc>
              <a:spcBef>
                <a:spcPts val="0"/>
              </a:spcBef>
              <a:spcAft>
                <a:spcPts val="0"/>
              </a:spcAft>
              <a:buSzPts val="1400"/>
              <a:buNone/>
              <a:defRPr>
                <a:solidFill>
                  <a:schemeClr val="lt1"/>
                </a:solidFill>
              </a:defRPr>
            </a:lvl4pPr>
            <a:lvl5pPr lvl="4" algn="ctr">
              <a:lnSpc>
                <a:spcPct val="100000"/>
              </a:lnSpc>
              <a:spcBef>
                <a:spcPts val="0"/>
              </a:spcBef>
              <a:spcAft>
                <a:spcPts val="0"/>
              </a:spcAft>
              <a:buSzPts val="1400"/>
              <a:buNone/>
              <a:defRPr>
                <a:solidFill>
                  <a:schemeClr val="lt1"/>
                </a:solidFill>
              </a:defRPr>
            </a:lvl5pPr>
            <a:lvl6pPr lvl="5" algn="ctr">
              <a:lnSpc>
                <a:spcPct val="100000"/>
              </a:lnSpc>
              <a:spcBef>
                <a:spcPts val="500"/>
              </a:spcBef>
              <a:spcAft>
                <a:spcPts val="0"/>
              </a:spcAft>
              <a:buSzPts val="1200"/>
              <a:buNone/>
              <a:defRPr>
                <a:solidFill>
                  <a:schemeClr val="lt1"/>
                </a:solidFill>
              </a:defRPr>
            </a:lvl6pPr>
            <a:lvl7pPr lvl="6" algn="ctr">
              <a:lnSpc>
                <a:spcPct val="100000"/>
              </a:lnSpc>
              <a:spcBef>
                <a:spcPts val="500"/>
              </a:spcBef>
              <a:spcAft>
                <a:spcPts val="0"/>
              </a:spcAft>
              <a:buSzPts val="1200"/>
              <a:buNone/>
              <a:defRPr>
                <a:solidFill>
                  <a:schemeClr val="lt1"/>
                </a:solidFill>
              </a:defRPr>
            </a:lvl7pPr>
            <a:lvl8pPr lvl="7" algn="ctr">
              <a:lnSpc>
                <a:spcPct val="100000"/>
              </a:lnSpc>
              <a:spcBef>
                <a:spcPts val="500"/>
              </a:spcBef>
              <a:spcAft>
                <a:spcPts val="0"/>
              </a:spcAft>
              <a:buSzPts val="1200"/>
              <a:buNone/>
              <a:defRPr>
                <a:solidFill>
                  <a:schemeClr val="lt1"/>
                </a:solidFill>
              </a:defRPr>
            </a:lvl8pPr>
            <a:lvl9pPr lvl="8" algn="ctr">
              <a:lnSpc>
                <a:spcPct val="100000"/>
              </a:lnSpc>
              <a:spcBef>
                <a:spcPts val="500"/>
              </a:spcBef>
              <a:spcAft>
                <a:spcPts val="0"/>
              </a:spcAft>
              <a:buSzPts val="12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descr="Slide Master Title&#10;"/>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descr="Slide Master Text Box&#10;"/>
          <p:cNvSpPr txBox="1">
            <a:spLocks noGrp="1"/>
          </p:cNvSpPr>
          <p:nvPr>
            <p:ph type="body" idx="1"/>
          </p:nvPr>
        </p:nvSpPr>
        <p:spPr>
          <a:xfrm>
            <a:off x="543066" y="1437086"/>
            <a:ext cx="8060249" cy="3051571"/>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dk2"/>
              </a:buClr>
              <a:buSzPts val="1400"/>
              <a:buFont typeface="Arial"/>
              <a:buChar char="•"/>
              <a:defRPr sz="1400" b="0" i="0" u="none" strike="noStrike" cap="none">
                <a:solidFill>
                  <a:schemeClr val="accent1"/>
                </a:solidFill>
                <a:latin typeface="Arial"/>
                <a:ea typeface="Arial"/>
                <a:cs typeface="Arial"/>
                <a:sym typeface="Arial"/>
              </a:defRPr>
            </a:lvl1pPr>
            <a:lvl2pPr marL="914400" marR="0" lvl="1" indent="-317500" algn="l" rtl="0">
              <a:lnSpc>
                <a:spcPct val="100000"/>
              </a:lnSpc>
              <a:spcBef>
                <a:spcPts val="0"/>
              </a:spcBef>
              <a:spcAft>
                <a:spcPts val="0"/>
              </a:spcAft>
              <a:buClr>
                <a:schemeClr val="dk2"/>
              </a:buClr>
              <a:buSzPts val="1400"/>
              <a:buFont typeface="Verdana"/>
              <a:buChar char="−"/>
              <a:defRPr sz="1400" b="0" i="0" u="none" strike="noStrike" cap="none">
                <a:solidFill>
                  <a:schemeClr val="accent1"/>
                </a:solidFill>
                <a:latin typeface="Arial"/>
                <a:ea typeface="Arial"/>
                <a:cs typeface="Arial"/>
                <a:sym typeface="Arial"/>
              </a:defRPr>
            </a:lvl2pPr>
            <a:lvl3pPr marL="1371600" marR="0" lvl="2" indent="-317500" algn="l" rtl="0">
              <a:lnSpc>
                <a:spcPct val="100000"/>
              </a:lnSpc>
              <a:spcBef>
                <a:spcPts val="0"/>
              </a:spcBef>
              <a:spcAft>
                <a:spcPts val="0"/>
              </a:spcAft>
              <a:buClr>
                <a:schemeClr val="accent1"/>
              </a:buClr>
              <a:buSzPts val="1400"/>
              <a:buFont typeface="Noto Sans Symbols"/>
              <a:buChar char="▪"/>
              <a:defRPr sz="1400" b="0" i="0" u="none" strike="noStrike" cap="none">
                <a:solidFill>
                  <a:schemeClr val="accent1"/>
                </a:solidFill>
                <a:latin typeface="Arial"/>
                <a:ea typeface="Arial"/>
                <a:cs typeface="Arial"/>
                <a:sym typeface="Arial"/>
              </a:defRPr>
            </a:lvl3pPr>
            <a:lvl4pPr marL="1828800" marR="0" lvl="3" indent="-317500" algn="l" rtl="0">
              <a:lnSpc>
                <a:spcPct val="100000"/>
              </a:lnSpc>
              <a:spcBef>
                <a:spcPts val="0"/>
              </a:spcBef>
              <a:spcAft>
                <a:spcPts val="0"/>
              </a:spcAft>
              <a:buClr>
                <a:schemeClr val="accent1"/>
              </a:buClr>
              <a:buSzPts val="1400"/>
              <a:buFont typeface="Verdana"/>
              <a:buChar char="−"/>
              <a:defRPr sz="1400" b="0" i="0" u="none" strike="noStrike" cap="none">
                <a:solidFill>
                  <a:schemeClr val="accent1"/>
                </a:solidFill>
                <a:latin typeface="Arial"/>
                <a:ea typeface="Arial"/>
                <a:cs typeface="Arial"/>
                <a:sym typeface="Arial"/>
              </a:defRPr>
            </a:lvl4pPr>
            <a:lvl5pPr marL="2286000" marR="0" lvl="4" indent="-317500" algn="l" rtl="0">
              <a:lnSpc>
                <a:spcPct val="10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04800" algn="l" rtl="0">
              <a:lnSpc>
                <a:spcPct val="100000"/>
              </a:lnSpc>
              <a:spcBef>
                <a:spcPts val="500"/>
              </a:spcBef>
              <a:spcAft>
                <a:spcPts val="0"/>
              </a:spcAft>
              <a:buClr>
                <a:schemeClr val="accent1"/>
              </a:buClr>
              <a:buSzPts val="1200"/>
              <a:buFont typeface="Arial"/>
              <a:buChar char="•"/>
              <a:defRPr sz="1200" b="0" i="0" u="none" strike="noStrike" cap="none">
                <a:solidFill>
                  <a:schemeClr val="lt1"/>
                </a:solidFill>
                <a:latin typeface="Arial"/>
                <a:ea typeface="Arial"/>
                <a:cs typeface="Arial"/>
                <a:sym typeface="Arial"/>
              </a:defRPr>
            </a:lvl6pPr>
            <a:lvl7pPr marL="3200400" marR="0" lvl="6" indent="-304800" algn="l" rtl="0">
              <a:lnSpc>
                <a:spcPct val="100000"/>
              </a:lnSpc>
              <a:spcBef>
                <a:spcPts val="500"/>
              </a:spcBef>
              <a:spcAft>
                <a:spcPts val="0"/>
              </a:spcAft>
              <a:buClr>
                <a:schemeClr val="accent1"/>
              </a:buClr>
              <a:buSzPts val="1200"/>
              <a:buFont typeface="Arial"/>
              <a:buChar char="•"/>
              <a:defRPr sz="1200" b="0" i="0" u="none" strike="noStrike" cap="none">
                <a:solidFill>
                  <a:schemeClr val="lt1"/>
                </a:solidFill>
                <a:latin typeface="Arial"/>
                <a:ea typeface="Arial"/>
                <a:cs typeface="Arial"/>
                <a:sym typeface="Arial"/>
              </a:defRPr>
            </a:lvl7pPr>
            <a:lvl8pPr marL="3657600" marR="0" lvl="7" indent="-304800" algn="l" rtl="0">
              <a:lnSpc>
                <a:spcPct val="100000"/>
              </a:lnSpc>
              <a:spcBef>
                <a:spcPts val="500"/>
              </a:spcBef>
              <a:spcAft>
                <a:spcPts val="0"/>
              </a:spcAft>
              <a:buClr>
                <a:schemeClr val="accent1"/>
              </a:buClr>
              <a:buSzPts val="1200"/>
              <a:buFont typeface="Arial"/>
              <a:buChar char="•"/>
              <a:defRPr sz="1200" b="0" i="0" u="none" strike="noStrike" cap="none">
                <a:solidFill>
                  <a:schemeClr val="lt1"/>
                </a:solidFill>
                <a:latin typeface="Arial"/>
                <a:ea typeface="Arial"/>
                <a:cs typeface="Arial"/>
                <a:sym typeface="Arial"/>
              </a:defRPr>
            </a:lvl8pPr>
            <a:lvl9pPr marL="4114800" marR="0" lvl="8" indent="-304800" algn="l" rtl="0">
              <a:lnSpc>
                <a:spcPct val="100000"/>
              </a:lnSpc>
              <a:spcBef>
                <a:spcPts val="500"/>
              </a:spcBef>
              <a:spcAft>
                <a:spcPts val="0"/>
              </a:spcAft>
              <a:buClr>
                <a:schemeClr val="accent1"/>
              </a:buClr>
              <a:buSzPts val="1200"/>
              <a:buFont typeface="Arial"/>
              <a:buChar char="•"/>
              <a:defRPr sz="1200" b="0" i="0" u="none" strike="noStrike" cap="none">
                <a:solidFill>
                  <a:schemeClr val="lt1"/>
                </a:solidFill>
                <a:latin typeface="Arial"/>
                <a:ea typeface="Arial"/>
                <a:cs typeface="Arial"/>
                <a:sym typeface="Arial"/>
              </a:defRPr>
            </a:lvl9pPr>
          </a:lstStyle>
          <a:p>
            <a:endParaRPr/>
          </a:p>
        </p:txBody>
      </p:sp>
      <p:cxnSp>
        <p:nvCxnSpPr>
          <p:cNvPr id="53" name="Google Shape;53;p13"/>
          <p:cNvCxnSpPr/>
          <p:nvPr/>
        </p:nvCxnSpPr>
        <p:spPr>
          <a:xfrm>
            <a:off x="543066" y="4764565"/>
            <a:ext cx="8060249" cy="0"/>
          </a:xfrm>
          <a:prstGeom prst="straightConnector1">
            <a:avLst/>
          </a:prstGeom>
          <a:noFill/>
          <a:ln w="9525" cap="flat" cmpd="sng">
            <a:solidFill>
              <a:schemeClr val="dk2"/>
            </a:solidFill>
            <a:prstDash val="solid"/>
            <a:miter lim="800000"/>
            <a:headEnd type="none" w="sm" len="sm"/>
            <a:tailEnd type="none" w="sm" len="sm"/>
          </a:ln>
        </p:spPr>
      </p:cxnSp>
      <p:sp>
        <p:nvSpPr>
          <p:cNvPr id="54" name="Google Shape;54;p13"/>
          <p:cNvSpPr txBox="1"/>
          <p:nvPr/>
        </p:nvSpPr>
        <p:spPr>
          <a:xfrm>
            <a:off x="543066" y="4843902"/>
            <a:ext cx="1793548" cy="1846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Georgia"/>
                <a:ea typeface="Georgia"/>
                <a:cs typeface="Georgia"/>
                <a:sym typeface="Georgia"/>
              </a:rPr>
              <a:t>Syracuse University</a:t>
            </a:r>
            <a:endParaRPr sz="1100" b="0" i="0" u="none" strike="noStrike" cap="none">
              <a:solidFill>
                <a:srgbClr val="000000"/>
              </a:solidFill>
              <a:latin typeface="Arial"/>
              <a:ea typeface="Arial"/>
              <a:cs typeface="Arial"/>
              <a:sym typeface="Arial"/>
            </a:endParaRPr>
          </a:p>
        </p:txBody>
      </p:sp>
      <p:sp>
        <p:nvSpPr>
          <p:cNvPr id="55" name="Google Shape;55;p13"/>
          <p:cNvSpPr txBox="1"/>
          <p:nvPr/>
        </p:nvSpPr>
        <p:spPr>
          <a:xfrm>
            <a:off x="6809767" y="4843902"/>
            <a:ext cx="1793548" cy="184666"/>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chemeClr val="dk2"/>
                </a:solidFill>
                <a:latin typeface="Georgia"/>
                <a:ea typeface="Georgia"/>
                <a:cs typeface="Georgia"/>
                <a:sym typeface="Georgia"/>
              </a:rPr>
              <a:t>‹#›</a:t>
            </a:fld>
            <a:endParaRPr sz="800" b="0" i="0" u="none" strike="noStrike" cap="none">
              <a:solidFill>
                <a:schemeClr val="dk2"/>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45">
          <p15:clr>
            <a:srgbClr val="F26B43"/>
          </p15:clr>
        </p15:guide>
        <p15:guide id="2" orient="horz" pos="905">
          <p15:clr>
            <a:srgbClr val="F26B43"/>
          </p15:clr>
        </p15:guide>
        <p15:guide id="3" pos="5419">
          <p15:clr>
            <a:srgbClr val="F26B43"/>
          </p15:clr>
        </p15:guide>
        <p15:guide id="4" orient="horz" pos="2827">
          <p15:clr>
            <a:srgbClr val="F26B43"/>
          </p15:clr>
        </p15:guide>
        <p15:guide id="5" orient="horz" pos="327">
          <p15:clr>
            <a:srgbClr val="F26B43"/>
          </p15:clr>
        </p15:guide>
        <p15:guide id="6" pos="2880">
          <p15:clr>
            <a:srgbClr val="F26B43"/>
          </p15:clr>
        </p15:guide>
        <p15:guide id="7" pos="2710">
          <p15:clr>
            <a:srgbClr val="F26B43"/>
          </p15:clr>
        </p15:guide>
        <p15:guide id="8" pos="305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image" Target="../media/image16.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xvivancos/michael-jordan-kobe-bryant-and-lebron-james-stats/code"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hyperlink" Target="https://www.kaggle.com/brunovinicius154/who-is-the-best-mj-lb-kobe-eda"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hyperlink" Target="https://www.kaggle.com/xvivancos/michael-jordan-vs-kobe-bryant-vs-lebron-james"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55" descr="Presentation Title"/>
          <p:cNvSpPr txBox="1">
            <a:spLocks noGrp="1"/>
          </p:cNvSpPr>
          <p:nvPr>
            <p:ph type="ctrTitle"/>
          </p:nvPr>
        </p:nvSpPr>
        <p:spPr>
          <a:xfrm>
            <a:off x="543066" y="1437084"/>
            <a:ext cx="4299276" cy="1739554"/>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3800"/>
              <a:buFont typeface="Arial"/>
              <a:buNone/>
            </a:pPr>
            <a:r>
              <a:rPr lang="en"/>
              <a:t>Who is the best NBA player? Michael, Kobe, or Lebron?</a:t>
            </a:r>
            <a:r>
              <a:rPr lang="en">
                <a:solidFill>
                  <a:schemeClr val="dk2"/>
                </a:solidFill>
              </a:rPr>
              <a:t>3</a:t>
            </a:r>
            <a:endParaRPr/>
          </a:p>
        </p:txBody>
      </p:sp>
      <p:sp>
        <p:nvSpPr>
          <p:cNvPr id="209" name="Google Shape;209;p55" descr="Presentation Subtitle"/>
          <p:cNvSpPr txBox="1">
            <a:spLocks noGrp="1"/>
          </p:cNvSpPr>
          <p:nvPr>
            <p:ph type="subTitle" idx="1"/>
          </p:nvPr>
        </p:nvSpPr>
        <p:spPr>
          <a:xfrm>
            <a:off x="543066" y="3766487"/>
            <a:ext cx="4299276" cy="72217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
              <a:t>Qingqing Hu, DeAndre Thomas, Brayan Quezada, Jon Burgess</a:t>
            </a:r>
            <a:endParaRPr/>
          </a:p>
        </p:txBody>
      </p:sp>
      <p:pic>
        <p:nvPicPr>
          <p:cNvPr id="9" name="Audio 8">
            <a:hlinkClick r:id="" action="ppaction://media"/>
            <a:extLst>
              <a:ext uri="{FF2B5EF4-FFF2-40B4-BE49-F238E27FC236}">
                <a16:creationId xmlns:a16="http://schemas.microsoft.com/office/drawing/2014/main" id="{7CA60634-EDB0-4A2C-9B5E-DA4E7E52B3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47125" y="47466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228"/>
    </mc:Choice>
    <mc:Fallback>
      <p:transition spd="slow" advTm="16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4" descr="Title"/>
          <p:cNvSpPr txBox="1">
            <a:spLocks noGrp="1"/>
          </p:cNvSpPr>
          <p:nvPr>
            <p:ph type="title"/>
          </p:nvPr>
        </p:nvSpPr>
        <p:spPr>
          <a:xfrm>
            <a:off x="543066" y="519152"/>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Analysis and Models---k-Nearest Neighbors</a:t>
            </a:r>
            <a:endParaRPr/>
          </a:p>
        </p:txBody>
      </p:sp>
      <p:sp>
        <p:nvSpPr>
          <p:cNvPr id="269" name="Google Shape;269;p64"/>
          <p:cNvSpPr txBox="1"/>
          <p:nvPr/>
        </p:nvSpPr>
        <p:spPr>
          <a:xfrm>
            <a:off x="1149488" y="3609690"/>
            <a:ext cx="6363300" cy="1177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200">
                <a:solidFill>
                  <a:schemeClr val="accent1"/>
                </a:solidFill>
              </a:rPr>
              <a:t>By running a kNN model we hope to verify the impact of the stats to wins and losses by the three players. All continuous variables were normalized so not to overpower the model. The first kNN model we created was to try and validate the accuracy of the algorithm by predicting each player. </a:t>
            </a:r>
            <a:endParaRPr sz="1200">
              <a:solidFill>
                <a:schemeClr val="accent1"/>
              </a:solidFill>
            </a:endParaRPr>
          </a:p>
          <a:p>
            <a:pPr marL="0" marR="0" lvl="0" indent="0" algn="l" rtl="0">
              <a:lnSpc>
                <a:spcPct val="100000"/>
              </a:lnSpc>
              <a:spcBef>
                <a:spcPts val="0"/>
              </a:spcBef>
              <a:spcAft>
                <a:spcPts val="0"/>
              </a:spcAft>
              <a:buNone/>
            </a:pPr>
            <a:r>
              <a:rPr lang="en" sz="1200">
                <a:solidFill>
                  <a:schemeClr val="accent1"/>
                </a:solidFill>
              </a:rPr>
              <a:t>The model seemed to predict Kobe and Lebron well enough but had a more difficult time with Michael. The small test set could have something to do with this result.</a:t>
            </a:r>
            <a:endParaRPr sz="1200">
              <a:solidFill>
                <a:schemeClr val="accent1"/>
              </a:solidFill>
            </a:endParaRPr>
          </a:p>
        </p:txBody>
      </p:sp>
      <p:pic>
        <p:nvPicPr>
          <p:cNvPr id="270" name="Google Shape;270;p64"/>
          <p:cNvPicPr preferRelativeResize="0"/>
          <p:nvPr/>
        </p:nvPicPr>
        <p:blipFill rotWithShape="1">
          <a:blip r:embed="rId5">
            <a:alphaModFix/>
          </a:blip>
          <a:srcRect l="800" t="51523" r="62659" b="13543"/>
          <a:stretch/>
        </p:blipFill>
        <p:spPr>
          <a:xfrm>
            <a:off x="1902075" y="937324"/>
            <a:ext cx="4858138" cy="2612587"/>
          </a:xfrm>
          <a:prstGeom prst="rect">
            <a:avLst/>
          </a:prstGeom>
          <a:noFill/>
          <a:ln>
            <a:noFill/>
          </a:ln>
        </p:spPr>
      </p:pic>
      <p:pic>
        <p:nvPicPr>
          <p:cNvPr id="2" name="Jon 10">
            <a:hlinkClick r:id="" action="ppaction://media"/>
            <a:extLst>
              <a:ext uri="{FF2B5EF4-FFF2-40B4-BE49-F238E27FC236}">
                <a16:creationId xmlns:a16="http://schemas.microsoft.com/office/drawing/2014/main" id="{01343A1A-2C49-4254-BFDC-D3BDBAB566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64843" y="409163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9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5" descr="Title"/>
          <p:cNvSpPr txBox="1">
            <a:spLocks noGrp="1"/>
          </p:cNvSpPr>
          <p:nvPr>
            <p:ph type="title"/>
          </p:nvPr>
        </p:nvSpPr>
        <p:spPr>
          <a:xfrm>
            <a:off x="543066" y="519152"/>
            <a:ext cx="8060100" cy="2799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Analysis and Models---k-Nearest Neighbors</a:t>
            </a:r>
            <a:endParaRPr/>
          </a:p>
        </p:txBody>
      </p:sp>
      <p:sp>
        <p:nvSpPr>
          <p:cNvPr id="276" name="Google Shape;276;p65"/>
          <p:cNvSpPr txBox="1"/>
          <p:nvPr/>
        </p:nvSpPr>
        <p:spPr>
          <a:xfrm>
            <a:off x="1149488" y="3609690"/>
            <a:ext cx="6363300" cy="992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200">
                <a:solidFill>
                  <a:schemeClr val="accent1"/>
                </a:solidFill>
              </a:rPr>
              <a:t>The second model attempted to classify each player by wins and losses. Michael Jordan had the best ratio of 3:1 wins to losses while Lebron was 5:4 and Kobe was 5:9 wins:losses.</a:t>
            </a:r>
            <a:endParaRPr sz="1200">
              <a:solidFill>
                <a:schemeClr val="accent1"/>
              </a:solidFill>
            </a:endParaRPr>
          </a:p>
          <a:p>
            <a:pPr marL="0" marR="0" lvl="0" indent="0" algn="l" rtl="0">
              <a:lnSpc>
                <a:spcPct val="100000"/>
              </a:lnSpc>
              <a:spcBef>
                <a:spcPts val="0"/>
              </a:spcBef>
              <a:spcAft>
                <a:spcPts val="0"/>
              </a:spcAft>
              <a:buNone/>
            </a:pPr>
            <a:r>
              <a:rPr lang="en" sz="1200">
                <a:solidFill>
                  <a:schemeClr val="accent1"/>
                </a:solidFill>
              </a:rPr>
              <a:t>These results confirm one popular statement that man fans use to support Michael as the greatest ever, noting his perfect 6 titles in 6 appearances. Lebron and Kobe both played in multiple championship series and lost, lowering their record overall.</a:t>
            </a:r>
            <a:endParaRPr sz="1200">
              <a:solidFill>
                <a:schemeClr val="accent1"/>
              </a:solidFill>
            </a:endParaRPr>
          </a:p>
        </p:txBody>
      </p:sp>
      <p:pic>
        <p:nvPicPr>
          <p:cNvPr id="277" name="Google Shape;277;p65"/>
          <p:cNvPicPr preferRelativeResize="0"/>
          <p:nvPr/>
        </p:nvPicPr>
        <p:blipFill rotWithShape="1">
          <a:blip r:embed="rId5">
            <a:alphaModFix/>
          </a:blip>
          <a:srcRect t="51236" r="64122" b="21626"/>
          <a:stretch/>
        </p:blipFill>
        <p:spPr>
          <a:xfrm>
            <a:off x="1915175" y="1256018"/>
            <a:ext cx="4831949" cy="2055875"/>
          </a:xfrm>
          <a:prstGeom prst="rect">
            <a:avLst/>
          </a:prstGeom>
          <a:noFill/>
          <a:ln>
            <a:noFill/>
          </a:ln>
        </p:spPr>
      </p:pic>
      <p:pic>
        <p:nvPicPr>
          <p:cNvPr id="2" name="Jon 11">
            <a:hlinkClick r:id="" action="ppaction://media"/>
            <a:extLst>
              <a:ext uri="{FF2B5EF4-FFF2-40B4-BE49-F238E27FC236}">
                <a16:creationId xmlns:a16="http://schemas.microsoft.com/office/drawing/2014/main" id="{8BC69FA7-7864-444C-8CF5-6D5840EE49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67135" y="401474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6" descr="Title"/>
          <p:cNvSpPr txBox="1">
            <a:spLocks noGrp="1"/>
          </p:cNvSpPr>
          <p:nvPr>
            <p:ph type="title"/>
          </p:nvPr>
        </p:nvSpPr>
        <p:spPr>
          <a:xfrm>
            <a:off x="543066" y="519152"/>
            <a:ext cx="8060100" cy="2799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Analysis and Models---Average points per game</a:t>
            </a:r>
            <a:br>
              <a:rPr lang="en"/>
            </a:br>
            <a:r>
              <a:rPr lang="en">
                <a:solidFill>
                  <a:schemeClr val="lt1"/>
                </a:solidFill>
              </a:rPr>
              <a:t>2</a:t>
            </a:r>
            <a:endParaRPr/>
          </a:p>
        </p:txBody>
      </p:sp>
      <p:pic>
        <p:nvPicPr>
          <p:cNvPr id="283" name="Google Shape;283;p66" descr="Pie Chart&#10;&#10;An example pie chart with generic data. The chart is meant to be an example for the PowerPoint presentation creator. "/>
          <p:cNvPicPr preferRelativeResize="0"/>
          <p:nvPr/>
        </p:nvPicPr>
        <p:blipFill rotWithShape="1">
          <a:blip r:embed="rId5">
            <a:alphaModFix/>
          </a:blip>
          <a:srcRect/>
          <a:stretch/>
        </p:blipFill>
        <p:spPr>
          <a:xfrm>
            <a:off x="543066" y="988900"/>
            <a:ext cx="6837735" cy="2398403"/>
          </a:xfrm>
          <a:prstGeom prst="rect">
            <a:avLst/>
          </a:prstGeom>
          <a:noFill/>
          <a:ln>
            <a:noFill/>
          </a:ln>
        </p:spPr>
      </p:pic>
      <p:sp>
        <p:nvSpPr>
          <p:cNvPr id="284" name="Google Shape;284;p66"/>
          <p:cNvSpPr txBox="1"/>
          <p:nvPr/>
        </p:nvSpPr>
        <p:spPr>
          <a:xfrm>
            <a:off x="1149488" y="3609690"/>
            <a:ext cx="6363300" cy="71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400" b="0" i="0" u="none" strike="noStrike" cap="none">
                <a:solidFill>
                  <a:schemeClr val="accent1"/>
                </a:solidFill>
                <a:latin typeface="Arial"/>
                <a:ea typeface="Arial"/>
                <a:cs typeface="Arial"/>
                <a:sym typeface="Arial"/>
              </a:rPr>
              <a:t>Lebron and Jordan performed relatively well, with the former having an average score of more than 30 and the latter having an average score of close to 30. Kobe's average score per game is close to 25. </a:t>
            </a:r>
            <a:endParaRPr sz="1100"/>
          </a:p>
        </p:txBody>
      </p:sp>
      <p:pic>
        <p:nvPicPr>
          <p:cNvPr id="2" name="Jon 12">
            <a:hlinkClick r:id="" action="ppaction://media"/>
            <a:extLst>
              <a:ext uri="{FF2B5EF4-FFF2-40B4-BE49-F238E27FC236}">
                <a16:creationId xmlns:a16="http://schemas.microsoft.com/office/drawing/2014/main" id="{CB6A5C24-E391-41AD-96E8-0DE1DBB146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06033" y="411634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67" descr="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Analysis and Models---TRB/AST/PTS</a:t>
            </a:r>
            <a:br>
              <a:rPr lang="en"/>
            </a:br>
            <a:r>
              <a:rPr lang="en">
                <a:solidFill>
                  <a:schemeClr val="lt1"/>
                </a:solidFill>
              </a:rPr>
              <a:t>2</a:t>
            </a:r>
            <a:endParaRPr/>
          </a:p>
        </p:txBody>
      </p:sp>
      <p:pic>
        <p:nvPicPr>
          <p:cNvPr id="290" name="Google Shape;290;p67" descr="Chart, line chart, histogram&#10;&#10;Description automatically generated"/>
          <p:cNvPicPr preferRelativeResize="0"/>
          <p:nvPr/>
        </p:nvPicPr>
        <p:blipFill rotWithShape="1">
          <a:blip r:embed="rId5">
            <a:alphaModFix/>
          </a:blip>
          <a:srcRect/>
          <a:stretch/>
        </p:blipFill>
        <p:spPr>
          <a:xfrm>
            <a:off x="220449" y="998851"/>
            <a:ext cx="3227612" cy="2301742"/>
          </a:xfrm>
          <a:prstGeom prst="rect">
            <a:avLst/>
          </a:prstGeom>
          <a:noFill/>
          <a:ln>
            <a:noFill/>
          </a:ln>
        </p:spPr>
      </p:pic>
      <p:pic>
        <p:nvPicPr>
          <p:cNvPr id="291" name="Google Shape;291;p67" descr="Chart, line chart, histogram&#10;&#10;Description automatically generated"/>
          <p:cNvPicPr preferRelativeResize="0"/>
          <p:nvPr/>
        </p:nvPicPr>
        <p:blipFill rotWithShape="1">
          <a:blip r:embed="rId6">
            <a:alphaModFix/>
          </a:blip>
          <a:srcRect r="4702"/>
          <a:stretch/>
        </p:blipFill>
        <p:spPr>
          <a:xfrm>
            <a:off x="3149543" y="1016349"/>
            <a:ext cx="2991005" cy="2292578"/>
          </a:xfrm>
          <a:prstGeom prst="rect">
            <a:avLst/>
          </a:prstGeom>
          <a:noFill/>
          <a:ln>
            <a:noFill/>
          </a:ln>
        </p:spPr>
      </p:pic>
      <p:pic>
        <p:nvPicPr>
          <p:cNvPr id="292" name="Google Shape;292;p67" descr="Chart, line chart, histogram&#10;&#10;Description automatically generated"/>
          <p:cNvPicPr preferRelativeResize="0"/>
          <p:nvPr/>
        </p:nvPicPr>
        <p:blipFill rotWithShape="1">
          <a:blip r:embed="rId7">
            <a:alphaModFix/>
          </a:blip>
          <a:srcRect r="6543"/>
          <a:stretch/>
        </p:blipFill>
        <p:spPr>
          <a:xfrm>
            <a:off x="6093011" y="1016349"/>
            <a:ext cx="2938738" cy="2266748"/>
          </a:xfrm>
          <a:prstGeom prst="rect">
            <a:avLst/>
          </a:prstGeom>
          <a:noFill/>
          <a:ln>
            <a:noFill/>
          </a:ln>
        </p:spPr>
      </p:pic>
      <p:sp>
        <p:nvSpPr>
          <p:cNvPr id="293" name="Google Shape;293;p67"/>
          <p:cNvSpPr txBox="1"/>
          <p:nvPr/>
        </p:nvSpPr>
        <p:spPr>
          <a:xfrm>
            <a:off x="1228205" y="3451975"/>
            <a:ext cx="6242400" cy="1180500"/>
          </a:xfrm>
          <a:prstGeom prst="rect">
            <a:avLst/>
          </a:prstGeom>
          <a:noFill/>
          <a:ln>
            <a:noFill/>
          </a:ln>
        </p:spPr>
        <p:txBody>
          <a:bodyPr spcFirstLastPara="1" wrap="square" lIns="68575" tIns="34275" rIns="68575" bIns="34275" anchor="t" anchorCtr="0">
            <a:spAutoFit/>
          </a:bodyPr>
          <a:lstStyle/>
          <a:p>
            <a:pPr marL="393700" marR="0" lvl="1" indent="-228600" algn="l" rtl="0">
              <a:lnSpc>
                <a:spcPct val="110000"/>
              </a:lnSpc>
              <a:spcBef>
                <a:spcPts val="0"/>
              </a:spcBef>
              <a:spcAft>
                <a:spcPts val="0"/>
              </a:spcAft>
              <a:buClr>
                <a:schemeClr val="dk2"/>
              </a:buClr>
              <a:buSzPts val="1400"/>
              <a:buFont typeface="Arial"/>
              <a:buChar char="•"/>
            </a:pPr>
            <a:r>
              <a:rPr lang="en" sz="1100" b="0" i="0" u="none" strike="noStrike" cap="none">
                <a:solidFill>
                  <a:schemeClr val="accent1"/>
                </a:solidFill>
                <a:latin typeface="Arial"/>
                <a:ea typeface="Arial"/>
                <a:cs typeface="Arial"/>
                <a:sym typeface="Arial"/>
              </a:rPr>
              <a:t>Lebron performed better in Rebound and Assist and Points in all NBA finals.</a:t>
            </a:r>
            <a:endParaRPr sz="1100" b="0" i="0" u="none" strike="noStrike" cap="none">
              <a:solidFill>
                <a:srgbClr val="000000"/>
              </a:solidFill>
              <a:latin typeface="Arial"/>
              <a:ea typeface="Arial"/>
              <a:cs typeface="Arial"/>
              <a:sym typeface="Arial"/>
            </a:endParaRPr>
          </a:p>
          <a:p>
            <a:pPr marL="393700" marR="0" lvl="1" indent="-228600" algn="l" rtl="0">
              <a:lnSpc>
                <a:spcPct val="110000"/>
              </a:lnSpc>
              <a:spcBef>
                <a:spcPts val="900"/>
              </a:spcBef>
              <a:spcAft>
                <a:spcPts val="0"/>
              </a:spcAft>
              <a:buClr>
                <a:schemeClr val="dk2"/>
              </a:buClr>
              <a:buSzPts val="1400"/>
              <a:buFont typeface="Arial"/>
              <a:buChar char="•"/>
            </a:pPr>
            <a:r>
              <a:rPr lang="en" sz="1100" b="0" i="0" u="none" strike="noStrike" cap="none">
                <a:solidFill>
                  <a:schemeClr val="accent1"/>
                </a:solidFill>
                <a:latin typeface="Arial"/>
                <a:ea typeface="Arial"/>
                <a:cs typeface="Arial"/>
                <a:sym typeface="Arial"/>
              </a:rPr>
              <a:t>Kobe  has a relative stable state on TRB, AST and PTS.</a:t>
            </a:r>
            <a:endParaRPr sz="1100" b="0" i="0" u="none" strike="noStrike" cap="none">
              <a:solidFill>
                <a:srgbClr val="000000"/>
              </a:solidFill>
              <a:latin typeface="Arial"/>
              <a:ea typeface="Arial"/>
              <a:cs typeface="Arial"/>
              <a:sym typeface="Arial"/>
            </a:endParaRPr>
          </a:p>
          <a:p>
            <a:pPr marL="393700" marR="0" lvl="1" indent="-228600" algn="l" rtl="0">
              <a:lnSpc>
                <a:spcPct val="110000"/>
              </a:lnSpc>
              <a:spcBef>
                <a:spcPts val="900"/>
              </a:spcBef>
              <a:spcAft>
                <a:spcPts val="0"/>
              </a:spcAft>
              <a:buClr>
                <a:schemeClr val="dk2"/>
              </a:buClr>
              <a:buSzPts val="1400"/>
              <a:buFont typeface="Arial"/>
              <a:buChar char="•"/>
            </a:pPr>
            <a:r>
              <a:rPr lang="en" sz="1100" b="0" i="0" u="none" strike="noStrike" cap="none">
                <a:solidFill>
                  <a:schemeClr val="accent1"/>
                </a:solidFill>
                <a:latin typeface="Arial"/>
                <a:ea typeface="Arial"/>
                <a:cs typeface="Arial"/>
                <a:sym typeface="Arial"/>
              </a:rPr>
              <a:t>Jordan scored higher in the early game, and his performance showed a downward trend in the late game on AST.</a:t>
            </a:r>
            <a:endParaRPr sz="1100"/>
          </a:p>
        </p:txBody>
      </p:sp>
      <p:pic>
        <p:nvPicPr>
          <p:cNvPr id="3" name="Audio 2">
            <a:hlinkClick r:id="" action="ppaction://media"/>
            <a:extLst>
              <a:ext uri="{FF2B5EF4-FFF2-40B4-BE49-F238E27FC236}">
                <a16:creationId xmlns:a16="http://schemas.microsoft.com/office/drawing/2014/main" id="{09382C30-F56D-4064-9843-0276A766852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412"/>
    </mc:Choice>
    <mc:Fallback xmlns="">
      <p:transition spd="slow" advTm="72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68"/>
          <p:cNvSpPr txBox="1">
            <a:spLocks noGrp="1"/>
          </p:cNvSpPr>
          <p:nvPr>
            <p:ph type="title"/>
          </p:nvPr>
        </p:nvSpPr>
        <p:spPr>
          <a:xfrm>
            <a:off x="543079" y="506825"/>
            <a:ext cx="6178500" cy="280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Analysis and Models---Dependency </a:t>
            </a:r>
            <a:endParaRPr/>
          </a:p>
        </p:txBody>
      </p:sp>
      <p:sp>
        <p:nvSpPr>
          <p:cNvPr id="299" name="Google Shape;299;p68"/>
          <p:cNvSpPr txBox="1"/>
          <p:nvPr/>
        </p:nvSpPr>
        <p:spPr>
          <a:xfrm>
            <a:off x="438906" y="1294831"/>
            <a:ext cx="3440021" cy="2204419"/>
          </a:xfrm>
          <a:prstGeom prst="rect">
            <a:avLst/>
          </a:prstGeom>
          <a:noFill/>
          <a:ln>
            <a:noFill/>
          </a:ln>
        </p:spPr>
        <p:txBody>
          <a:bodyPr spcFirstLastPara="1" wrap="square" lIns="68575" tIns="34275" rIns="68575" bIns="34275" anchor="t" anchorCtr="0">
            <a:spAutoFit/>
          </a:bodyPr>
          <a:lstStyle/>
          <a:p>
            <a:pPr marL="393700" marR="0" lvl="1" indent="-228600" algn="l" rtl="0">
              <a:lnSpc>
                <a:spcPct val="110000"/>
              </a:lnSpc>
              <a:spcBef>
                <a:spcPts val="0"/>
              </a:spcBef>
              <a:spcAft>
                <a:spcPts val="0"/>
              </a:spcAft>
              <a:buClr>
                <a:schemeClr val="dk2"/>
              </a:buClr>
              <a:buSzPts val="1400"/>
              <a:buFont typeface="Arial"/>
              <a:buChar char="•"/>
            </a:pPr>
            <a:r>
              <a:rPr lang="en" sz="1200" b="0" i="0" u="none" strike="noStrike" cap="none">
                <a:solidFill>
                  <a:schemeClr val="accent1"/>
                </a:solidFill>
                <a:latin typeface="Arial"/>
                <a:ea typeface="Arial"/>
                <a:cs typeface="Arial"/>
                <a:sym typeface="Arial"/>
              </a:rPr>
              <a:t>Personal points : &lt;35 &amp; &gt;=35</a:t>
            </a:r>
            <a:endParaRPr sz="900" b="0" i="0" u="none" strike="noStrike" cap="none">
              <a:solidFill>
                <a:srgbClr val="000000"/>
              </a:solidFill>
              <a:latin typeface="Arial"/>
              <a:ea typeface="Arial"/>
              <a:cs typeface="Arial"/>
              <a:sym typeface="Arial"/>
            </a:endParaRPr>
          </a:p>
          <a:p>
            <a:pPr marL="393700" marR="0" lvl="1" indent="-228600" algn="l" rtl="0">
              <a:lnSpc>
                <a:spcPct val="110000"/>
              </a:lnSpc>
              <a:spcBef>
                <a:spcPts val="900"/>
              </a:spcBef>
              <a:spcAft>
                <a:spcPts val="0"/>
              </a:spcAft>
              <a:buClr>
                <a:schemeClr val="dk2"/>
              </a:buClr>
              <a:buSzPts val="1400"/>
              <a:buFont typeface="Arial"/>
              <a:buChar char="•"/>
            </a:pPr>
            <a:r>
              <a:rPr lang="en" sz="1200" b="0" i="0" u="none" strike="noStrike" cap="none">
                <a:solidFill>
                  <a:schemeClr val="accent1"/>
                </a:solidFill>
                <a:latin typeface="Arial"/>
                <a:ea typeface="Arial"/>
                <a:cs typeface="Arial"/>
                <a:sym typeface="Arial"/>
              </a:rPr>
              <a:t>As Lebron and Jordan performed better (points &gt; 35), the probability of getting win by their teams greatly increased. In other words, they made a greater contribution to the result of the game.</a:t>
            </a:r>
            <a:endParaRPr sz="900" b="0" i="0" u="none" strike="noStrike" cap="none">
              <a:solidFill>
                <a:srgbClr val="000000"/>
              </a:solidFill>
              <a:latin typeface="Arial"/>
              <a:ea typeface="Arial"/>
              <a:cs typeface="Arial"/>
              <a:sym typeface="Arial"/>
            </a:endParaRPr>
          </a:p>
          <a:p>
            <a:pPr marL="393700" marR="0" lvl="1" indent="-228600" algn="l" rtl="0">
              <a:lnSpc>
                <a:spcPct val="110000"/>
              </a:lnSpc>
              <a:spcBef>
                <a:spcPts val="900"/>
              </a:spcBef>
              <a:spcAft>
                <a:spcPts val="0"/>
              </a:spcAft>
              <a:buClr>
                <a:schemeClr val="dk2"/>
              </a:buClr>
              <a:buSzPts val="1400"/>
              <a:buFont typeface="Arial"/>
              <a:buChar char="•"/>
            </a:pPr>
            <a:r>
              <a:rPr lang="en" sz="1200" b="0" i="0" u="none" strike="noStrike" cap="none">
                <a:solidFill>
                  <a:schemeClr val="accent1"/>
                </a:solidFill>
                <a:latin typeface="Arial"/>
                <a:ea typeface="Arial"/>
                <a:cs typeface="Arial"/>
                <a:sym typeface="Arial"/>
              </a:rPr>
              <a:t>However, the cooperation between Kobe and his teammates is more critical to the victory of the game.</a:t>
            </a:r>
            <a:endParaRPr sz="900" b="0" i="0" u="none" strike="noStrike" cap="none">
              <a:solidFill>
                <a:srgbClr val="000000"/>
              </a:solidFill>
              <a:latin typeface="Arial"/>
              <a:ea typeface="Arial"/>
              <a:cs typeface="Arial"/>
              <a:sym typeface="Arial"/>
            </a:endParaRPr>
          </a:p>
        </p:txBody>
      </p:sp>
      <p:pic>
        <p:nvPicPr>
          <p:cNvPr id="300" name="Google Shape;300;p68" descr="Chart, bar chart&#10;&#10;Description automatically generated"/>
          <p:cNvPicPr preferRelativeResize="0"/>
          <p:nvPr/>
        </p:nvPicPr>
        <p:blipFill rotWithShape="1">
          <a:blip r:embed="rId5">
            <a:alphaModFix/>
          </a:blip>
          <a:srcRect/>
          <a:stretch/>
        </p:blipFill>
        <p:spPr>
          <a:xfrm>
            <a:off x="3878926" y="1025975"/>
            <a:ext cx="4915085" cy="3374661"/>
          </a:xfrm>
          <a:prstGeom prst="rect">
            <a:avLst/>
          </a:prstGeom>
          <a:noFill/>
          <a:ln>
            <a:noFill/>
          </a:ln>
        </p:spPr>
      </p:pic>
      <p:pic>
        <p:nvPicPr>
          <p:cNvPr id="3" name="Audio 2">
            <a:hlinkClick r:id="" action="ppaction://media"/>
            <a:extLst>
              <a:ext uri="{FF2B5EF4-FFF2-40B4-BE49-F238E27FC236}">
                <a16:creationId xmlns:a16="http://schemas.microsoft.com/office/drawing/2014/main" id="{37A3A013-0BF7-4F46-A5A2-226F4593DD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517"/>
    </mc:Choice>
    <mc:Fallback xmlns="">
      <p:transition spd="slow" advTm="58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69" descr="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Analysis and Models</a:t>
            </a:r>
            <a:br>
              <a:rPr lang="en"/>
            </a:br>
            <a:r>
              <a:rPr lang="en">
                <a:solidFill>
                  <a:schemeClr val="lt1"/>
                </a:solidFill>
              </a:rPr>
              <a:t>2</a:t>
            </a:r>
            <a:endParaRPr/>
          </a:p>
        </p:txBody>
      </p:sp>
      <p:pic>
        <p:nvPicPr>
          <p:cNvPr id="306" name="Google Shape;306;p69"/>
          <p:cNvPicPr preferRelativeResize="0"/>
          <p:nvPr/>
        </p:nvPicPr>
        <p:blipFill rotWithShape="1">
          <a:blip r:embed="rId5">
            <a:alphaModFix/>
          </a:blip>
          <a:srcRect b="43359"/>
          <a:stretch/>
        </p:blipFill>
        <p:spPr>
          <a:xfrm>
            <a:off x="610767" y="1225013"/>
            <a:ext cx="4256381" cy="1689800"/>
          </a:xfrm>
          <a:prstGeom prst="rect">
            <a:avLst/>
          </a:prstGeom>
          <a:noFill/>
          <a:ln>
            <a:noFill/>
          </a:ln>
        </p:spPr>
      </p:pic>
      <p:sp>
        <p:nvSpPr>
          <p:cNvPr id="307" name="Google Shape;307;p69"/>
          <p:cNvSpPr txBox="1"/>
          <p:nvPr/>
        </p:nvSpPr>
        <p:spPr>
          <a:xfrm>
            <a:off x="747594" y="1006114"/>
            <a:ext cx="2103120" cy="23083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100" b="0" i="0" u="none" strike="noStrike" cap="none">
                <a:solidFill>
                  <a:srgbClr val="2A4DFE"/>
                </a:solidFill>
                <a:latin typeface="Arial"/>
                <a:ea typeface="Arial"/>
                <a:cs typeface="Arial"/>
                <a:sym typeface="Arial"/>
              </a:rPr>
              <a:t>Independent Variables:</a:t>
            </a:r>
            <a:endParaRPr sz="1100"/>
          </a:p>
        </p:txBody>
      </p:sp>
      <p:pic>
        <p:nvPicPr>
          <p:cNvPr id="308" name="Google Shape;308;p69"/>
          <p:cNvPicPr preferRelativeResize="0"/>
          <p:nvPr/>
        </p:nvPicPr>
        <p:blipFill rotWithShape="1">
          <a:blip r:embed="rId6">
            <a:alphaModFix/>
          </a:blip>
          <a:srcRect b="6237"/>
          <a:stretch/>
        </p:blipFill>
        <p:spPr>
          <a:xfrm>
            <a:off x="4345492" y="2034575"/>
            <a:ext cx="4590544" cy="2536058"/>
          </a:xfrm>
          <a:prstGeom prst="rect">
            <a:avLst/>
          </a:prstGeom>
          <a:noFill/>
          <a:ln>
            <a:noFill/>
          </a:ln>
        </p:spPr>
      </p:pic>
      <p:sp>
        <p:nvSpPr>
          <p:cNvPr id="309" name="Google Shape;309;p69"/>
          <p:cNvSpPr txBox="1"/>
          <p:nvPr/>
        </p:nvSpPr>
        <p:spPr>
          <a:xfrm>
            <a:off x="5079854" y="1803742"/>
            <a:ext cx="1560910" cy="23083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100" b="0" i="0" u="none" strike="noStrike" cap="none">
                <a:solidFill>
                  <a:srgbClr val="2A4DFE"/>
                </a:solidFill>
                <a:latin typeface="Arial"/>
                <a:ea typeface="Arial"/>
                <a:cs typeface="Arial"/>
                <a:sym typeface="Arial"/>
              </a:rPr>
              <a:t>Processed Dataset:</a:t>
            </a:r>
            <a:endParaRPr sz="1100"/>
          </a:p>
        </p:txBody>
      </p:sp>
      <p:sp>
        <p:nvSpPr>
          <p:cNvPr id="310" name="Google Shape;310;p69"/>
          <p:cNvSpPr/>
          <p:nvPr/>
        </p:nvSpPr>
        <p:spPr>
          <a:xfrm>
            <a:off x="8441234" y="3121006"/>
            <a:ext cx="201275" cy="142087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3" name="Audio 2">
            <a:hlinkClick r:id="" action="ppaction://media"/>
            <a:extLst>
              <a:ext uri="{FF2B5EF4-FFF2-40B4-BE49-F238E27FC236}">
                <a16:creationId xmlns:a16="http://schemas.microsoft.com/office/drawing/2014/main" id="{907B82CC-1928-4DE1-A3D4-20903021B7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899"/>
    </mc:Choice>
    <mc:Fallback xmlns="">
      <p:transition spd="slow" advTm="26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70" descr="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Analysis and Models --- </a:t>
            </a:r>
            <a:r>
              <a:rPr lang="en" sz="1500"/>
              <a:t>Linear Regression Analysis</a:t>
            </a:r>
            <a:br>
              <a:rPr lang="en" sz="2400">
                <a:solidFill>
                  <a:srgbClr val="2A4DFE"/>
                </a:solidFill>
              </a:rPr>
            </a:br>
            <a:br>
              <a:rPr lang="en"/>
            </a:br>
            <a:r>
              <a:rPr lang="en">
                <a:solidFill>
                  <a:schemeClr val="lt1"/>
                </a:solidFill>
              </a:rPr>
              <a:t>2</a:t>
            </a:r>
            <a:endParaRPr/>
          </a:p>
        </p:txBody>
      </p:sp>
      <p:pic>
        <p:nvPicPr>
          <p:cNvPr id="316" name="Google Shape;316;p70" descr="Graphical user interface, text, application, email&#10;&#10;Description automatically generated"/>
          <p:cNvPicPr preferRelativeResize="0"/>
          <p:nvPr/>
        </p:nvPicPr>
        <p:blipFill rotWithShape="1">
          <a:blip r:embed="rId5">
            <a:alphaModFix/>
          </a:blip>
          <a:srcRect r="8649"/>
          <a:stretch/>
        </p:blipFill>
        <p:spPr>
          <a:xfrm>
            <a:off x="658081" y="1149194"/>
            <a:ext cx="5778617" cy="3164330"/>
          </a:xfrm>
          <a:prstGeom prst="rect">
            <a:avLst/>
          </a:prstGeom>
          <a:noFill/>
          <a:ln>
            <a:noFill/>
          </a:ln>
        </p:spPr>
      </p:pic>
      <p:sp>
        <p:nvSpPr>
          <p:cNvPr id="317" name="Google Shape;317;p70"/>
          <p:cNvSpPr/>
          <p:nvPr/>
        </p:nvSpPr>
        <p:spPr>
          <a:xfrm>
            <a:off x="1174790" y="4102484"/>
            <a:ext cx="1273373" cy="21103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4" name="Audio 3">
            <a:hlinkClick r:id="" action="ppaction://media"/>
            <a:extLst>
              <a:ext uri="{FF2B5EF4-FFF2-40B4-BE49-F238E27FC236}">
                <a16:creationId xmlns:a16="http://schemas.microsoft.com/office/drawing/2014/main" id="{2F51C614-49AB-4EEE-BD85-4E4F5A8465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97"/>
    </mc:Choice>
    <mc:Fallback xmlns="">
      <p:transition spd="slow" advTm="1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1" descr="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Analysis and Models ---</a:t>
            </a:r>
            <a:r>
              <a:rPr lang="en" sz="2400"/>
              <a:t> </a:t>
            </a:r>
            <a:r>
              <a:rPr lang="en" sz="1500"/>
              <a:t>Logistic Regression Analysis</a:t>
            </a:r>
            <a:br>
              <a:rPr lang="en"/>
            </a:br>
            <a:r>
              <a:rPr lang="en">
                <a:solidFill>
                  <a:schemeClr val="lt1"/>
                </a:solidFill>
              </a:rPr>
              <a:t>2</a:t>
            </a:r>
            <a:endParaRPr/>
          </a:p>
        </p:txBody>
      </p:sp>
      <p:pic>
        <p:nvPicPr>
          <p:cNvPr id="323" name="Google Shape;323;p71" descr="Graphical user interface, text, application, email&#10;&#10;Description automatically generated"/>
          <p:cNvPicPr preferRelativeResize="0"/>
          <p:nvPr/>
        </p:nvPicPr>
        <p:blipFill rotWithShape="1">
          <a:blip r:embed="rId5">
            <a:alphaModFix/>
          </a:blip>
          <a:srcRect r="6981"/>
          <a:stretch/>
        </p:blipFill>
        <p:spPr>
          <a:xfrm>
            <a:off x="127336" y="1181672"/>
            <a:ext cx="7012128" cy="3102002"/>
          </a:xfrm>
          <a:prstGeom prst="rect">
            <a:avLst/>
          </a:prstGeom>
          <a:noFill/>
          <a:ln>
            <a:noFill/>
          </a:ln>
        </p:spPr>
      </p:pic>
      <p:sp>
        <p:nvSpPr>
          <p:cNvPr id="324" name="Google Shape;324;p71"/>
          <p:cNvSpPr/>
          <p:nvPr/>
        </p:nvSpPr>
        <p:spPr>
          <a:xfrm>
            <a:off x="2004536" y="3741551"/>
            <a:ext cx="891362" cy="163813"/>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325" name="Google Shape;325;p71"/>
          <p:cNvSpPr/>
          <p:nvPr/>
        </p:nvSpPr>
        <p:spPr>
          <a:xfrm>
            <a:off x="3803690" y="3717938"/>
            <a:ext cx="768310" cy="21103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326" name="Google Shape;326;p71"/>
          <p:cNvSpPr/>
          <p:nvPr/>
        </p:nvSpPr>
        <p:spPr>
          <a:xfrm>
            <a:off x="4662190" y="3694325"/>
            <a:ext cx="661332" cy="21103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327" name="Google Shape;327;p71"/>
          <p:cNvSpPr/>
          <p:nvPr/>
        </p:nvSpPr>
        <p:spPr>
          <a:xfrm>
            <a:off x="972646" y="2489850"/>
            <a:ext cx="1176600" cy="16380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E28D0212-2BE7-4C88-920E-D9F56AA18D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406"/>
    </mc:Choice>
    <mc:Fallback xmlns="">
      <p:transition spd="slow" advTm="1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72" descr="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Analysis and Models ---</a:t>
            </a:r>
            <a:r>
              <a:rPr lang="en" sz="2400"/>
              <a:t> </a:t>
            </a:r>
            <a:r>
              <a:rPr lang="en" sz="1500"/>
              <a:t>Logistic Regression Analysis</a:t>
            </a:r>
            <a:br>
              <a:rPr lang="en"/>
            </a:br>
            <a:r>
              <a:rPr lang="en">
                <a:solidFill>
                  <a:schemeClr val="lt1"/>
                </a:solidFill>
              </a:rPr>
              <a:t>2</a:t>
            </a:r>
            <a:endParaRPr/>
          </a:p>
        </p:txBody>
      </p:sp>
      <p:sp>
        <p:nvSpPr>
          <p:cNvPr id="333" name="Google Shape;333;p72"/>
          <p:cNvSpPr txBox="1"/>
          <p:nvPr/>
        </p:nvSpPr>
        <p:spPr>
          <a:xfrm>
            <a:off x="5849303" y="2019916"/>
            <a:ext cx="2663700" cy="1731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accent1"/>
                </a:solidFill>
                <a:latin typeface="Arial"/>
                <a:ea typeface="Arial"/>
                <a:cs typeface="Arial"/>
                <a:sym typeface="Arial"/>
              </a:rPr>
              <a:t>The four parameters, Field Goal Percentage (FG%), free thro</a:t>
            </a:r>
            <a:r>
              <a:rPr lang="en" sz="1200">
                <a:solidFill>
                  <a:schemeClr val="accent1"/>
                </a:solidFill>
              </a:rPr>
              <a:t>w</a:t>
            </a:r>
            <a:r>
              <a:rPr lang="en" sz="1200" b="0" i="0" u="none" strike="noStrike" cap="none">
                <a:solidFill>
                  <a:schemeClr val="accent1"/>
                </a:solidFill>
                <a:latin typeface="Arial"/>
                <a:ea typeface="Arial"/>
                <a:cs typeface="Arial"/>
                <a:sym typeface="Arial"/>
              </a:rPr>
              <a:t> attempts (FT), block per game (BLK) and offensive rebounds (ORB) affect the result greatly and positively. </a:t>
            </a:r>
            <a:endParaRPr sz="1100"/>
          </a:p>
          <a:p>
            <a:pPr marL="0" marR="0" lvl="0" indent="0" algn="l" rtl="0">
              <a:lnSpc>
                <a:spcPct val="100000"/>
              </a:lnSpc>
              <a:spcBef>
                <a:spcPts val="0"/>
              </a:spcBef>
              <a:spcAft>
                <a:spcPts val="0"/>
              </a:spcAft>
              <a:buNone/>
            </a:pPr>
            <a:endParaRPr sz="1200" b="0"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accent1"/>
                </a:solidFill>
                <a:latin typeface="Arial"/>
                <a:ea typeface="Arial"/>
                <a:cs typeface="Arial"/>
                <a:sym typeface="Arial"/>
              </a:rPr>
              <a:t>Turnovers per game (TOV) and total rebounds (TRB) have a negative effect on winning.</a:t>
            </a:r>
            <a:endParaRPr sz="1100"/>
          </a:p>
        </p:txBody>
      </p:sp>
      <p:pic>
        <p:nvPicPr>
          <p:cNvPr id="334" name="Google Shape;334;p72"/>
          <p:cNvPicPr preferRelativeResize="0"/>
          <p:nvPr/>
        </p:nvPicPr>
        <p:blipFill rotWithShape="1">
          <a:blip r:embed="rId5">
            <a:alphaModFix/>
          </a:blip>
          <a:srcRect r="5633"/>
          <a:stretch/>
        </p:blipFill>
        <p:spPr>
          <a:xfrm>
            <a:off x="543075" y="884050"/>
            <a:ext cx="5232225" cy="3789300"/>
          </a:xfrm>
          <a:prstGeom prst="rect">
            <a:avLst/>
          </a:prstGeom>
          <a:noFill/>
          <a:ln>
            <a:noFill/>
          </a:ln>
        </p:spPr>
      </p:pic>
      <p:pic>
        <p:nvPicPr>
          <p:cNvPr id="2" name="Audio 1">
            <a:hlinkClick r:id="" action="ppaction://media"/>
            <a:extLst>
              <a:ext uri="{FF2B5EF4-FFF2-40B4-BE49-F238E27FC236}">
                <a16:creationId xmlns:a16="http://schemas.microsoft.com/office/drawing/2014/main" id="{C09F830C-FC53-4598-A4FA-F72B7AD2A4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224"/>
    </mc:Choice>
    <mc:Fallback xmlns="">
      <p:transition spd="slow" advTm="42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73"/>
          <p:cNvSpPr txBox="1">
            <a:spLocks noGrp="1"/>
          </p:cNvSpPr>
          <p:nvPr>
            <p:ph type="title"/>
          </p:nvPr>
        </p:nvSpPr>
        <p:spPr>
          <a:xfrm>
            <a:off x="543066" y="506832"/>
            <a:ext cx="8060100" cy="27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Analysis and Models - Random Forest</a:t>
            </a:r>
            <a:endParaRPr/>
          </a:p>
          <a:p>
            <a:pPr marL="0" lvl="0" indent="0" algn="l" rtl="0">
              <a:spcBef>
                <a:spcPts val="0"/>
              </a:spcBef>
              <a:spcAft>
                <a:spcPts val="0"/>
              </a:spcAft>
              <a:buNone/>
            </a:pPr>
            <a:endParaRPr/>
          </a:p>
        </p:txBody>
      </p:sp>
      <p:pic>
        <p:nvPicPr>
          <p:cNvPr id="340" name="Google Shape;340;p73"/>
          <p:cNvPicPr preferRelativeResize="0"/>
          <p:nvPr/>
        </p:nvPicPr>
        <p:blipFill>
          <a:blip r:embed="rId5">
            <a:alphaModFix/>
          </a:blip>
          <a:stretch>
            <a:fillRect/>
          </a:stretch>
        </p:blipFill>
        <p:spPr>
          <a:xfrm>
            <a:off x="326175" y="1123123"/>
            <a:ext cx="6824549" cy="2349600"/>
          </a:xfrm>
          <a:prstGeom prst="rect">
            <a:avLst/>
          </a:prstGeom>
          <a:noFill/>
          <a:ln>
            <a:noFill/>
          </a:ln>
        </p:spPr>
      </p:pic>
      <p:pic>
        <p:nvPicPr>
          <p:cNvPr id="2" name="436 E 148th St">
            <a:hlinkClick r:id="" action="ppaction://media"/>
            <a:extLst>
              <a:ext uri="{FF2B5EF4-FFF2-40B4-BE49-F238E27FC236}">
                <a16:creationId xmlns:a16="http://schemas.microsoft.com/office/drawing/2014/main" id="{D8D4E544-AC00-47DF-9F1F-3A2061D503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96200" y="359781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56" descr="Title"/>
          <p:cNvSpPr txBox="1">
            <a:spLocks noGrp="1"/>
          </p:cNvSpPr>
          <p:nvPr>
            <p:ph type="title"/>
          </p:nvPr>
        </p:nvSpPr>
        <p:spPr>
          <a:xfrm>
            <a:off x="543066" y="654844"/>
            <a:ext cx="4172524" cy="50338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Introduction</a:t>
            </a:r>
            <a:br>
              <a:rPr lang="en"/>
            </a:br>
            <a:br>
              <a:rPr lang="en"/>
            </a:br>
            <a:endParaRPr/>
          </a:p>
        </p:txBody>
      </p:sp>
      <p:sp>
        <p:nvSpPr>
          <p:cNvPr id="215" name="Google Shape;215;p56" descr="Bullet List"/>
          <p:cNvSpPr txBox="1">
            <a:spLocks noGrp="1"/>
          </p:cNvSpPr>
          <p:nvPr>
            <p:ph type="body" idx="1"/>
          </p:nvPr>
        </p:nvSpPr>
        <p:spPr>
          <a:xfrm>
            <a:off x="473237" y="1145568"/>
            <a:ext cx="3756211" cy="2740445"/>
          </a:xfrm>
          <a:prstGeom prst="rect">
            <a:avLst/>
          </a:prstGeom>
          <a:noFill/>
          <a:ln>
            <a:noFill/>
          </a:ln>
        </p:spPr>
        <p:txBody>
          <a:bodyPr spcFirstLastPara="1" wrap="square" lIns="0" tIns="0" rIns="0" bIns="0" anchor="t" anchorCtr="0">
            <a:noAutofit/>
          </a:bodyPr>
          <a:lstStyle/>
          <a:p>
            <a:pPr marL="165100" lvl="0" indent="-158750" algn="l" rtl="0">
              <a:lnSpc>
                <a:spcPct val="110000"/>
              </a:lnSpc>
              <a:spcBef>
                <a:spcPts val="0"/>
              </a:spcBef>
              <a:spcAft>
                <a:spcPts val="0"/>
              </a:spcAft>
              <a:buSzPts val="1300"/>
              <a:buChar char="•"/>
            </a:pPr>
            <a:r>
              <a:rPr lang="en" sz="1300" dirty="0"/>
              <a:t>Every player in the modern NBA is always compared to Michael Jordan, who is presumed to be the greatest basketball player of all time.</a:t>
            </a:r>
            <a:endParaRPr sz="1300" dirty="0"/>
          </a:p>
          <a:p>
            <a:pPr marL="165100" lvl="0" indent="-158750" algn="l" rtl="0">
              <a:lnSpc>
                <a:spcPct val="110000"/>
              </a:lnSpc>
              <a:spcBef>
                <a:spcPts val="900"/>
              </a:spcBef>
              <a:spcAft>
                <a:spcPts val="0"/>
              </a:spcAft>
              <a:buSzPts val="1300"/>
              <a:buChar char="•"/>
            </a:pPr>
            <a:r>
              <a:rPr lang="en" sz="1300" dirty="0"/>
              <a:t>The goal of our project is two-fold. We want to determine if Michael is still the G.O.A.T or do Kobe and Lebron have an argument to pass him. We also want to look at the collective body of work these three players have done  the Finals and see if we can identify which factors or stats have the biggest impact on winning the NBA Championship.</a:t>
            </a:r>
            <a:endParaRPr sz="1300" dirty="0"/>
          </a:p>
          <a:p>
            <a:pPr marL="342900" lvl="1" indent="-171450" algn="l" rtl="0">
              <a:lnSpc>
                <a:spcPct val="110000"/>
              </a:lnSpc>
              <a:spcBef>
                <a:spcPts val="900"/>
              </a:spcBef>
              <a:spcAft>
                <a:spcPts val="0"/>
              </a:spcAft>
              <a:buSzPts val="1300"/>
              <a:buChar char="−"/>
            </a:pPr>
            <a:r>
              <a:rPr lang="en" sz="1300" dirty="0"/>
              <a:t>While many comparisons between the three are possible, we chose to focus on NBA Finals performances.</a:t>
            </a:r>
            <a:endParaRPr sz="1300" dirty="0"/>
          </a:p>
          <a:p>
            <a:pPr marL="177800" lvl="1" indent="0" algn="l" rtl="0">
              <a:lnSpc>
                <a:spcPct val="110000"/>
              </a:lnSpc>
              <a:spcBef>
                <a:spcPts val="900"/>
              </a:spcBef>
              <a:spcAft>
                <a:spcPts val="0"/>
              </a:spcAft>
              <a:buSzPts val="1400"/>
              <a:buNone/>
            </a:pPr>
            <a:endParaRPr dirty="0"/>
          </a:p>
          <a:p>
            <a:pPr marL="165100" lvl="0" indent="-76200" algn="l" rtl="0">
              <a:lnSpc>
                <a:spcPct val="110000"/>
              </a:lnSpc>
              <a:spcBef>
                <a:spcPts val="900"/>
              </a:spcBef>
              <a:spcAft>
                <a:spcPts val="0"/>
              </a:spcAft>
              <a:buSzPts val="1400"/>
              <a:buNone/>
            </a:pPr>
            <a:endParaRPr dirty="0"/>
          </a:p>
        </p:txBody>
      </p:sp>
      <p:pic>
        <p:nvPicPr>
          <p:cNvPr id="216" name="Google Shape;216;p56" descr="A group of men in basketball uniforms&#10;&#10;Description automatically generated with medium confidence"/>
          <p:cNvPicPr preferRelativeResize="0">
            <a:picLocks noGrp="1"/>
          </p:cNvPicPr>
          <p:nvPr>
            <p:ph type="pic" idx="2"/>
          </p:nvPr>
        </p:nvPicPr>
        <p:blipFill rotWithShape="1">
          <a:blip r:embed="rId5">
            <a:alphaModFix/>
          </a:blip>
          <a:srcRect l="2384" r="2383"/>
          <a:stretch/>
        </p:blipFill>
        <p:spPr>
          <a:xfrm>
            <a:off x="4842343" y="542925"/>
            <a:ext cx="3758591" cy="3945732"/>
          </a:xfrm>
          <a:prstGeom prst="rect">
            <a:avLst/>
          </a:prstGeom>
          <a:solidFill>
            <a:srgbClr val="D8D8D8"/>
          </a:solidFill>
          <a:ln>
            <a:noFill/>
          </a:ln>
        </p:spPr>
      </p:pic>
      <p:pic>
        <p:nvPicPr>
          <p:cNvPr id="21" name="Audio 20">
            <a:hlinkClick r:id="" action="ppaction://media"/>
            <a:extLst>
              <a:ext uri="{FF2B5EF4-FFF2-40B4-BE49-F238E27FC236}">
                <a16:creationId xmlns:a16="http://schemas.microsoft.com/office/drawing/2014/main" id="{BDDB1281-887F-4F53-B552-CE15F3FF07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47125" y="47466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339"/>
    </mc:Choice>
    <mc:Fallback>
      <p:transition spd="slow" advTm="4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74"/>
          <p:cNvSpPr txBox="1">
            <a:spLocks noGrp="1"/>
          </p:cNvSpPr>
          <p:nvPr>
            <p:ph type="title"/>
          </p:nvPr>
        </p:nvSpPr>
        <p:spPr>
          <a:xfrm>
            <a:off x="543066" y="506832"/>
            <a:ext cx="8060100" cy="27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Analysis and Models - Random Forest</a:t>
            </a:r>
            <a:endParaRPr/>
          </a:p>
          <a:p>
            <a:pPr marL="0" lvl="0" indent="0" algn="l" rtl="0">
              <a:spcBef>
                <a:spcPts val="0"/>
              </a:spcBef>
              <a:spcAft>
                <a:spcPts val="0"/>
              </a:spcAft>
              <a:buNone/>
            </a:pPr>
            <a:endParaRPr/>
          </a:p>
        </p:txBody>
      </p:sp>
      <p:pic>
        <p:nvPicPr>
          <p:cNvPr id="346" name="Google Shape;346;p74"/>
          <p:cNvPicPr preferRelativeResize="0"/>
          <p:nvPr/>
        </p:nvPicPr>
        <p:blipFill>
          <a:blip r:embed="rId5">
            <a:alphaModFix/>
          </a:blip>
          <a:stretch>
            <a:fillRect/>
          </a:stretch>
        </p:blipFill>
        <p:spPr>
          <a:xfrm>
            <a:off x="77050" y="1247600"/>
            <a:ext cx="6781339" cy="1458425"/>
          </a:xfrm>
          <a:prstGeom prst="rect">
            <a:avLst/>
          </a:prstGeom>
          <a:noFill/>
          <a:ln>
            <a:noFill/>
          </a:ln>
        </p:spPr>
      </p:pic>
      <p:pic>
        <p:nvPicPr>
          <p:cNvPr id="347" name="Google Shape;347;p74"/>
          <p:cNvPicPr preferRelativeResize="0"/>
          <p:nvPr/>
        </p:nvPicPr>
        <p:blipFill>
          <a:blip r:embed="rId6">
            <a:alphaModFix/>
          </a:blip>
          <a:stretch>
            <a:fillRect/>
          </a:stretch>
        </p:blipFill>
        <p:spPr>
          <a:xfrm>
            <a:off x="1115375" y="3166900"/>
            <a:ext cx="7787223" cy="1277675"/>
          </a:xfrm>
          <a:prstGeom prst="rect">
            <a:avLst/>
          </a:prstGeom>
          <a:noFill/>
          <a:ln>
            <a:noFill/>
          </a:ln>
        </p:spPr>
      </p:pic>
      <p:pic>
        <p:nvPicPr>
          <p:cNvPr id="2" name="436 E 148th St 2">
            <a:hlinkClick r:id="" action="ppaction://media"/>
            <a:extLst>
              <a:ext uri="{FF2B5EF4-FFF2-40B4-BE49-F238E27FC236}">
                <a16:creationId xmlns:a16="http://schemas.microsoft.com/office/drawing/2014/main" id="{BD83A49F-04EA-43D5-AA89-BA7D4C87C8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91055" y="13608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75"/>
          <p:cNvSpPr txBox="1">
            <a:spLocks noGrp="1"/>
          </p:cNvSpPr>
          <p:nvPr>
            <p:ph type="title"/>
          </p:nvPr>
        </p:nvSpPr>
        <p:spPr>
          <a:xfrm>
            <a:off x="543066" y="506832"/>
            <a:ext cx="8060100" cy="27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Analysis and Models - Random Forest</a:t>
            </a:r>
            <a:endParaRPr/>
          </a:p>
          <a:p>
            <a:pPr marL="0" lvl="0" indent="0" algn="l" rtl="0">
              <a:spcBef>
                <a:spcPts val="0"/>
              </a:spcBef>
              <a:spcAft>
                <a:spcPts val="0"/>
              </a:spcAft>
              <a:buNone/>
            </a:pPr>
            <a:endParaRPr/>
          </a:p>
        </p:txBody>
      </p:sp>
      <p:pic>
        <p:nvPicPr>
          <p:cNvPr id="353" name="Google Shape;353;p75"/>
          <p:cNvPicPr preferRelativeResize="0"/>
          <p:nvPr/>
        </p:nvPicPr>
        <p:blipFill>
          <a:blip r:embed="rId5">
            <a:alphaModFix/>
          </a:blip>
          <a:stretch>
            <a:fillRect/>
          </a:stretch>
        </p:blipFill>
        <p:spPr>
          <a:xfrm>
            <a:off x="4842338" y="953975"/>
            <a:ext cx="3622325" cy="3630450"/>
          </a:xfrm>
          <a:prstGeom prst="rect">
            <a:avLst/>
          </a:prstGeom>
          <a:noFill/>
          <a:ln>
            <a:noFill/>
          </a:ln>
        </p:spPr>
      </p:pic>
      <p:pic>
        <p:nvPicPr>
          <p:cNvPr id="354" name="Google Shape;354;p75"/>
          <p:cNvPicPr preferRelativeResize="0"/>
          <p:nvPr/>
        </p:nvPicPr>
        <p:blipFill>
          <a:blip r:embed="rId6">
            <a:alphaModFix/>
          </a:blip>
          <a:stretch>
            <a:fillRect/>
          </a:stretch>
        </p:blipFill>
        <p:spPr>
          <a:xfrm>
            <a:off x="673225" y="907525"/>
            <a:ext cx="2635850" cy="3723351"/>
          </a:xfrm>
          <a:prstGeom prst="rect">
            <a:avLst/>
          </a:prstGeom>
          <a:noFill/>
          <a:ln>
            <a:noFill/>
          </a:ln>
        </p:spPr>
      </p:pic>
      <p:pic>
        <p:nvPicPr>
          <p:cNvPr id="2" name="436 E 148th St 3">
            <a:hlinkClick r:id="" action="ppaction://media"/>
            <a:extLst>
              <a:ext uri="{FF2B5EF4-FFF2-40B4-BE49-F238E27FC236}">
                <a16:creationId xmlns:a16="http://schemas.microsoft.com/office/drawing/2014/main" id="{FDEB1C2B-3E38-4F38-95BF-7812B98DAA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39379" y="11841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5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6"/>
          <p:cNvSpPr txBox="1">
            <a:spLocks noGrp="1"/>
          </p:cNvSpPr>
          <p:nvPr>
            <p:ph type="title"/>
          </p:nvPr>
        </p:nvSpPr>
        <p:spPr>
          <a:xfrm>
            <a:off x="543066" y="506832"/>
            <a:ext cx="8060100" cy="27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Conclusions</a:t>
            </a:r>
            <a:endParaRPr/>
          </a:p>
        </p:txBody>
      </p:sp>
      <p:sp>
        <p:nvSpPr>
          <p:cNvPr id="360" name="Google Shape;360;p76"/>
          <p:cNvSpPr txBox="1">
            <a:spLocks noGrp="1"/>
          </p:cNvSpPr>
          <p:nvPr>
            <p:ph type="body" idx="1"/>
          </p:nvPr>
        </p:nvSpPr>
        <p:spPr>
          <a:xfrm>
            <a:off x="543066" y="1437086"/>
            <a:ext cx="3758700" cy="30516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t>As we suspected, no model told us who was the “best”, which is a fairly subjective term.</a:t>
            </a:r>
            <a:endParaRPr/>
          </a:p>
          <a:p>
            <a:pPr marL="457200" lvl="0" indent="-317500" algn="l" rtl="0">
              <a:spcBef>
                <a:spcPts val="0"/>
              </a:spcBef>
              <a:spcAft>
                <a:spcPts val="0"/>
              </a:spcAft>
              <a:buSzPts val="1400"/>
              <a:buChar char="●"/>
            </a:pPr>
            <a:r>
              <a:rPr lang="en"/>
              <a:t>One can argue the kNN model showed that Michael Jordan performed the best in his finals performances based on record but this fact is already well documented.</a:t>
            </a:r>
            <a:endParaRPr/>
          </a:p>
        </p:txBody>
      </p:sp>
      <p:sp>
        <p:nvSpPr>
          <p:cNvPr id="361" name="Google Shape;361;p76"/>
          <p:cNvSpPr txBox="1">
            <a:spLocks noGrp="1"/>
          </p:cNvSpPr>
          <p:nvPr>
            <p:ph type="body" idx="2"/>
          </p:nvPr>
        </p:nvSpPr>
        <p:spPr>
          <a:xfrm>
            <a:off x="4842342" y="1437086"/>
            <a:ext cx="3758700" cy="30516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a:t>With respect to the statistics that have the greatest impact on determining the outcome of NBA finals games, free throw attempts, blocks, offensive rebound and field goal percentage all showed the highest significance in the linear regression model.</a:t>
            </a:r>
            <a:endParaRPr/>
          </a:p>
          <a:p>
            <a:pPr marL="457200" lvl="0" indent="-317500" algn="l" rtl="0">
              <a:spcBef>
                <a:spcPts val="0"/>
              </a:spcBef>
              <a:spcAft>
                <a:spcPts val="0"/>
              </a:spcAft>
              <a:buSzPts val="1400"/>
              <a:buChar char="●"/>
            </a:pPr>
            <a:r>
              <a:rPr lang="en"/>
              <a:t>The random forest model put more emphasis on points overall and defensive rebounds.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77" descr="Closing Text"/>
          <p:cNvSpPr txBox="1">
            <a:spLocks noGrp="1"/>
          </p:cNvSpPr>
          <p:nvPr>
            <p:ph type="ctrTitle"/>
          </p:nvPr>
        </p:nvSpPr>
        <p:spPr>
          <a:xfrm>
            <a:off x="547830" y="1321069"/>
            <a:ext cx="4299276" cy="1364682"/>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4500"/>
              <a:buFont typeface="Arial"/>
              <a:buNone/>
            </a:pPr>
            <a:r>
              <a:rPr lang="en"/>
              <a:t>Thank you!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78" descr="Title"/>
          <p:cNvSpPr txBox="1">
            <a:spLocks noGrp="1"/>
          </p:cNvSpPr>
          <p:nvPr>
            <p:ph type="title"/>
          </p:nvPr>
        </p:nvSpPr>
        <p:spPr>
          <a:xfrm>
            <a:off x="932099" y="533138"/>
            <a:ext cx="8060249" cy="3263015"/>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600"/>
              </a:spcAft>
              <a:buSzPts val="2400"/>
              <a:buNone/>
            </a:pPr>
            <a:r>
              <a:rPr lang="en" sz="1400">
                <a:solidFill>
                  <a:schemeClr val="dk1"/>
                </a:solidFill>
              </a:rPr>
              <a:t>References:</a:t>
            </a:r>
            <a:br>
              <a:rPr lang="en" sz="1400">
                <a:solidFill>
                  <a:schemeClr val="dk1"/>
                </a:solidFill>
              </a:rPr>
            </a:br>
            <a:r>
              <a:rPr lang="en" sz="1200" u="sng">
                <a:solidFill>
                  <a:schemeClr val="hlink"/>
                </a:solidFill>
                <a:latin typeface="Calibri"/>
                <a:ea typeface="Calibri"/>
                <a:cs typeface="Calibri"/>
                <a:sym typeface="Calibri"/>
                <a:hlinkClick r:id="rId3"/>
              </a:rPr>
              <a:t>https://www.kaggle.com/xvivancos/michael-jordan-kobe-bryant-and-lebron-james-stats/code</a:t>
            </a:r>
            <a:br>
              <a:rPr lang="en" sz="1200">
                <a:solidFill>
                  <a:schemeClr val="dk1"/>
                </a:solidFill>
                <a:latin typeface="Calibri"/>
                <a:ea typeface="Calibri"/>
                <a:cs typeface="Calibri"/>
                <a:sym typeface="Calibri"/>
              </a:rPr>
            </a:br>
            <a:r>
              <a:rPr lang="en" sz="1200" u="sng">
                <a:solidFill>
                  <a:schemeClr val="hlink"/>
                </a:solidFill>
                <a:latin typeface="Calibri"/>
                <a:ea typeface="Calibri"/>
                <a:cs typeface="Calibri"/>
                <a:sym typeface="Calibri"/>
                <a:hlinkClick r:id="rId4"/>
              </a:rPr>
              <a:t>https://www.kaggle.com/brunovinicius154/who-is-the-best-mj-lb-kobe-eda</a:t>
            </a:r>
            <a:br>
              <a:rPr lang="en" sz="1400">
                <a:solidFill>
                  <a:schemeClr val="dk1"/>
                </a:solidFill>
                <a:latin typeface="Calibri"/>
                <a:ea typeface="Calibri"/>
                <a:cs typeface="Calibri"/>
                <a:sym typeface="Calibri"/>
              </a:rPr>
            </a:br>
            <a:br>
              <a:rPr lang="en" sz="1400">
                <a:solidFill>
                  <a:schemeClr val="dk1"/>
                </a:solidFill>
              </a:rPr>
            </a:br>
            <a:br>
              <a:rPr lang="en" sz="1400">
                <a:solidFill>
                  <a:schemeClr val="dk1"/>
                </a:solidFill>
              </a:rPr>
            </a:br>
            <a:br>
              <a:rPr lang="en" sz="1400">
                <a:solidFill>
                  <a:schemeClr val="dk1"/>
                </a:solidFill>
              </a:rPr>
            </a:br>
            <a:br>
              <a:rPr lang="en"/>
            </a:br>
            <a:r>
              <a:rPr lang="en">
                <a:solidFill>
                  <a:schemeClr val="lt1"/>
                </a:solidFill>
              </a:rPr>
              <a:t>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7"/>
          <p:cNvSpPr txBox="1">
            <a:spLocks noGrp="1"/>
          </p:cNvSpPr>
          <p:nvPr>
            <p:ph type="title"/>
          </p:nvPr>
        </p:nvSpPr>
        <p:spPr>
          <a:xfrm>
            <a:off x="543066" y="506832"/>
            <a:ext cx="8060100" cy="27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About the Data</a:t>
            </a:r>
            <a:endParaRPr/>
          </a:p>
        </p:txBody>
      </p:sp>
      <p:sp>
        <p:nvSpPr>
          <p:cNvPr id="222" name="Google Shape;222;p57"/>
          <p:cNvSpPr txBox="1">
            <a:spLocks noGrp="1"/>
          </p:cNvSpPr>
          <p:nvPr>
            <p:ph type="body" idx="2"/>
          </p:nvPr>
        </p:nvSpPr>
        <p:spPr>
          <a:xfrm>
            <a:off x="543066" y="1437086"/>
            <a:ext cx="8060100" cy="30516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dirty="0"/>
              <a:t>The data we used was from Kaggle. (</a:t>
            </a:r>
            <a:r>
              <a:rPr lang="en" u="sng" dirty="0">
                <a:solidFill>
                  <a:schemeClr val="hlink"/>
                </a:solidFill>
                <a:hlinkClick r:id="rId5"/>
              </a:rPr>
              <a:t>https://www.kaggle.com/xvivancos/michael-jordan-vs-kobe-bryant-vs-lebron-james</a:t>
            </a:r>
            <a:r>
              <a:rPr lang="en" dirty="0"/>
              <a:t>)</a:t>
            </a:r>
            <a:endParaRPr dirty="0"/>
          </a:p>
          <a:p>
            <a:pPr marL="457200" lvl="0" indent="-317500" algn="l" rtl="0">
              <a:spcBef>
                <a:spcPts val="0"/>
              </a:spcBef>
              <a:spcAft>
                <a:spcPts val="0"/>
              </a:spcAft>
              <a:buSzPts val="1400"/>
              <a:buChar char="•"/>
            </a:pPr>
            <a:r>
              <a:rPr lang="en" dirty="0"/>
              <a:t>While many different data sets are included in this kaggle release, we focused mainly on the all-stats csv, which had every single game the three players played and all associated statistics with them.</a:t>
            </a:r>
            <a:endParaRPr dirty="0"/>
          </a:p>
          <a:p>
            <a:pPr marL="457200" lvl="0" indent="-317500" algn="l" rtl="0">
              <a:spcBef>
                <a:spcPts val="0"/>
              </a:spcBef>
              <a:spcAft>
                <a:spcPts val="0"/>
              </a:spcAft>
              <a:buSzPts val="1400"/>
              <a:buChar char="•"/>
            </a:pPr>
            <a:r>
              <a:rPr lang="en" dirty="0"/>
              <a:t>We scraped the dates of NBA finals games which we used as a filter for the data. This allowed us to analyze only the NBA finals games to identify which stats, if any, play the most significant role to decide a Championship.</a:t>
            </a:r>
            <a:endParaRPr dirty="0"/>
          </a:p>
          <a:p>
            <a:pPr marL="457200" lvl="0" indent="-317500" algn="l" rtl="0">
              <a:spcBef>
                <a:spcPts val="0"/>
              </a:spcBef>
              <a:spcAft>
                <a:spcPts val="0"/>
              </a:spcAft>
              <a:buSzPts val="1400"/>
              <a:buChar char="•"/>
            </a:pPr>
            <a:r>
              <a:rPr lang="en" dirty="0"/>
              <a:t>While no model will be able to tell us who is the best, we hope that by our analysis of the statistics around the championships and what is important in the wins and losses that we may glean insight on who performed to this threshold the most consistently.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12" name="Audio 11">
            <a:hlinkClick r:id="" action="ppaction://media"/>
            <a:extLst>
              <a:ext uri="{FF2B5EF4-FFF2-40B4-BE49-F238E27FC236}">
                <a16:creationId xmlns:a16="http://schemas.microsoft.com/office/drawing/2014/main" id="{01C930EB-66E6-407A-8D19-B8A520EA90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47125" y="47466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499"/>
    </mc:Choice>
    <mc:Fallback>
      <p:transition spd="slow" advTm="45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58" descr="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Specifications</a:t>
            </a:r>
            <a:br>
              <a:rPr lang="en"/>
            </a:br>
            <a:endParaRPr/>
          </a:p>
        </p:txBody>
      </p:sp>
      <p:sp>
        <p:nvSpPr>
          <p:cNvPr id="228" name="Google Shape;228;p58" descr="Subtitle 1"/>
          <p:cNvSpPr txBox="1">
            <a:spLocks noGrp="1"/>
          </p:cNvSpPr>
          <p:nvPr>
            <p:ph type="body" idx="1"/>
          </p:nvPr>
        </p:nvSpPr>
        <p:spPr>
          <a:xfrm>
            <a:off x="543066" y="1428750"/>
            <a:ext cx="3758591" cy="28003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
              <a:t>What attributes constitute an NBA Champion?</a:t>
            </a:r>
            <a:endParaRPr/>
          </a:p>
        </p:txBody>
      </p:sp>
      <p:sp>
        <p:nvSpPr>
          <p:cNvPr id="229" name="Google Shape;229;p58" descr="Bullet List 1"/>
          <p:cNvSpPr txBox="1">
            <a:spLocks noGrp="1"/>
          </p:cNvSpPr>
          <p:nvPr>
            <p:ph type="body" idx="2"/>
          </p:nvPr>
        </p:nvSpPr>
        <p:spPr>
          <a:xfrm>
            <a:off x="543066" y="1826468"/>
            <a:ext cx="3758591" cy="2662188"/>
          </a:xfrm>
          <a:prstGeom prst="rect">
            <a:avLst/>
          </a:prstGeom>
          <a:noFill/>
          <a:ln>
            <a:noFill/>
          </a:ln>
        </p:spPr>
        <p:txBody>
          <a:bodyPr spcFirstLastPara="1" wrap="square" lIns="0" tIns="0" rIns="0" bIns="0" anchor="t" anchorCtr="0">
            <a:noAutofit/>
          </a:bodyPr>
          <a:lstStyle/>
          <a:p>
            <a:pPr marL="165100" lvl="0" indent="-76200" algn="l" rtl="0">
              <a:lnSpc>
                <a:spcPct val="110000"/>
              </a:lnSpc>
              <a:spcBef>
                <a:spcPts val="0"/>
              </a:spcBef>
              <a:spcAft>
                <a:spcPts val="0"/>
              </a:spcAft>
              <a:buSzPts val="1400"/>
              <a:buNone/>
            </a:pPr>
            <a:endParaRPr/>
          </a:p>
          <a:p>
            <a:pPr marL="165100" lvl="0" indent="-76200" algn="l" rtl="0">
              <a:lnSpc>
                <a:spcPct val="110000"/>
              </a:lnSpc>
              <a:spcBef>
                <a:spcPts val="900"/>
              </a:spcBef>
              <a:spcAft>
                <a:spcPts val="0"/>
              </a:spcAft>
              <a:buSzPts val="1400"/>
              <a:buNone/>
            </a:pPr>
            <a:endParaRPr/>
          </a:p>
        </p:txBody>
      </p:sp>
      <p:sp>
        <p:nvSpPr>
          <p:cNvPr id="230" name="Google Shape;230;p58" descr="Subtitle 2"/>
          <p:cNvSpPr txBox="1">
            <a:spLocks noGrp="1"/>
          </p:cNvSpPr>
          <p:nvPr>
            <p:ph type="body" idx="3"/>
          </p:nvPr>
        </p:nvSpPr>
        <p:spPr>
          <a:xfrm>
            <a:off x="4842341" y="1428750"/>
            <a:ext cx="3760973" cy="28003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
              <a:t>Who has been the most impactful NBA player?</a:t>
            </a:r>
            <a:endParaRPr/>
          </a:p>
        </p:txBody>
      </p:sp>
      <p:sp>
        <p:nvSpPr>
          <p:cNvPr id="231" name="Google Shape;231;p58" descr="Bullet List 2"/>
          <p:cNvSpPr txBox="1">
            <a:spLocks noGrp="1"/>
          </p:cNvSpPr>
          <p:nvPr>
            <p:ph type="body" idx="4"/>
          </p:nvPr>
        </p:nvSpPr>
        <p:spPr>
          <a:xfrm>
            <a:off x="4842341" y="1826468"/>
            <a:ext cx="3760973" cy="2662189"/>
          </a:xfrm>
          <a:prstGeom prst="rect">
            <a:avLst/>
          </a:prstGeom>
          <a:noFill/>
          <a:ln>
            <a:noFill/>
          </a:ln>
        </p:spPr>
        <p:txBody>
          <a:bodyPr spcFirstLastPara="1" wrap="square" lIns="0" tIns="0" rIns="0" bIns="0" anchor="t" anchorCtr="0">
            <a:noAutofit/>
          </a:bodyPr>
          <a:lstStyle/>
          <a:p>
            <a:pPr marL="165100" lvl="0" indent="-76200" algn="l" rtl="0">
              <a:lnSpc>
                <a:spcPct val="110000"/>
              </a:lnSpc>
              <a:spcBef>
                <a:spcPts val="0"/>
              </a:spcBef>
              <a:spcAft>
                <a:spcPts val="0"/>
              </a:spcAft>
              <a:buSzPts val="1400"/>
              <a:buNone/>
            </a:pPr>
            <a:endParaRPr/>
          </a:p>
          <a:p>
            <a:pPr marL="165100" lvl="0" indent="-76200" algn="l" rtl="0">
              <a:lnSpc>
                <a:spcPct val="110000"/>
              </a:lnSpc>
              <a:spcBef>
                <a:spcPts val="900"/>
              </a:spcBef>
              <a:spcAft>
                <a:spcPts val="0"/>
              </a:spcAft>
              <a:buSzPts val="1400"/>
              <a:buNone/>
            </a:pPr>
            <a:endParaRPr/>
          </a:p>
        </p:txBody>
      </p:sp>
      <p:pic>
        <p:nvPicPr>
          <p:cNvPr id="3" name="Audio 2">
            <a:hlinkClick r:id="" action="ppaction://media"/>
            <a:extLst>
              <a:ext uri="{FF2B5EF4-FFF2-40B4-BE49-F238E27FC236}">
                <a16:creationId xmlns:a16="http://schemas.microsoft.com/office/drawing/2014/main" id="{AB498456-10F2-4FE4-B75E-0165C23300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47125" y="47466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597"/>
    </mc:Choice>
    <mc:Fallback>
      <p:transition spd="slow" advTm="13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59"/>
          <p:cNvSpPr txBox="1">
            <a:spLocks noGrp="1"/>
          </p:cNvSpPr>
          <p:nvPr>
            <p:ph type="title"/>
          </p:nvPr>
        </p:nvSpPr>
        <p:spPr>
          <a:xfrm>
            <a:off x="543066" y="525493"/>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Observation --- NBA Finals Dataset</a:t>
            </a:r>
            <a:endParaRPr/>
          </a:p>
        </p:txBody>
      </p:sp>
      <p:sp>
        <p:nvSpPr>
          <p:cNvPr id="237" name="Google Shape;237;p59"/>
          <p:cNvSpPr txBox="1">
            <a:spLocks noGrp="1"/>
          </p:cNvSpPr>
          <p:nvPr>
            <p:ph type="body" idx="1"/>
          </p:nvPr>
        </p:nvSpPr>
        <p:spPr>
          <a:xfrm>
            <a:off x="543066" y="1437086"/>
            <a:ext cx="8060249" cy="3051571"/>
          </a:xfrm>
          <a:prstGeom prst="rect">
            <a:avLst/>
          </a:prstGeom>
          <a:noFill/>
          <a:ln>
            <a:noFill/>
          </a:ln>
        </p:spPr>
        <p:txBody>
          <a:bodyPr spcFirstLastPara="1" wrap="square" lIns="0" tIns="0" rIns="0" bIns="0" anchor="t" anchorCtr="0">
            <a:noAutofit/>
          </a:bodyPr>
          <a:lstStyle/>
          <a:p>
            <a:pPr marL="342900" lvl="0" indent="-165100" algn="l" rtl="0">
              <a:lnSpc>
                <a:spcPct val="110000"/>
              </a:lnSpc>
              <a:spcBef>
                <a:spcPts val="0"/>
              </a:spcBef>
              <a:spcAft>
                <a:spcPts val="0"/>
              </a:spcAft>
              <a:buSzPts val="1400"/>
              <a:buNone/>
            </a:pPr>
            <a:endParaRPr/>
          </a:p>
        </p:txBody>
      </p:sp>
      <p:pic>
        <p:nvPicPr>
          <p:cNvPr id="238" name="Google Shape;238;p59" descr="Table&#10;&#10;Description automatically generated with medium confidence"/>
          <p:cNvPicPr preferRelativeResize="0"/>
          <p:nvPr/>
        </p:nvPicPr>
        <p:blipFill rotWithShape="1">
          <a:blip r:embed="rId5">
            <a:alphaModFix/>
          </a:blip>
          <a:srcRect b="7432"/>
          <a:stretch/>
        </p:blipFill>
        <p:spPr>
          <a:xfrm>
            <a:off x="61614" y="1047290"/>
            <a:ext cx="8852000" cy="3213182"/>
          </a:xfrm>
          <a:prstGeom prst="rect">
            <a:avLst/>
          </a:prstGeom>
          <a:noFill/>
          <a:ln>
            <a:noFill/>
          </a:ln>
        </p:spPr>
      </p:pic>
      <p:pic>
        <p:nvPicPr>
          <p:cNvPr id="6" name="Audio 5">
            <a:hlinkClick r:id="" action="ppaction://media"/>
            <a:extLst>
              <a:ext uri="{FF2B5EF4-FFF2-40B4-BE49-F238E27FC236}">
                <a16:creationId xmlns:a16="http://schemas.microsoft.com/office/drawing/2014/main" id="{2AE84E11-D3CA-4C6D-BCA8-6F82B968E0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47125" y="47466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402"/>
    </mc:Choice>
    <mc:Fallback>
      <p:transition spd="slow" advTm="30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60"/>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Observation--- Simple Parameters in the Dataset</a:t>
            </a:r>
            <a:endParaRPr/>
          </a:p>
        </p:txBody>
      </p:sp>
      <p:pic>
        <p:nvPicPr>
          <p:cNvPr id="244" name="Google Shape;244;p60"/>
          <p:cNvPicPr preferRelativeResize="0">
            <a:picLocks noGrp="1"/>
          </p:cNvPicPr>
          <p:nvPr>
            <p:ph type="body" idx="1"/>
          </p:nvPr>
        </p:nvPicPr>
        <p:blipFill rotWithShape="1">
          <a:blip r:embed="rId5">
            <a:alphaModFix/>
          </a:blip>
          <a:srcRect/>
          <a:stretch/>
        </p:blipFill>
        <p:spPr>
          <a:xfrm>
            <a:off x="1217886" y="933062"/>
            <a:ext cx="4041638" cy="3614446"/>
          </a:xfrm>
          <a:prstGeom prst="rect">
            <a:avLst/>
          </a:prstGeom>
          <a:noFill/>
          <a:ln>
            <a:noFill/>
          </a:ln>
        </p:spPr>
      </p:pic>
      <p:pic>
        <p:nvPicPr>
          <p:cNvPr id="2" name="Audio 1">
            <a:hlinkClick r:id="" action="ppaction://media"/>
            <a:extLst>
              <a:ext uri="{FF2B5EF4-FFF2-40B4-BE49-F238E27FC236}">
                <a16:creationId xmlns:a16="http://schemas.microsoft.com/office/drawing/2014/main" id="{F8B9AB12-F6D7-4F84-8124-44B9329F40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47125" y="47466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916"/>
    </mc:Choice>
    <mc:Fallback>
      <p:transition spd="slow" advTm="18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61"/>
          <p:cNvSpPr txBox="1">
            <a:spLocks noGrp="1"/>
          </p:cNvSpPr>
          <p:nvPr>
            <p:ph type="title"/>
          </p:nvPr>
        </p:nvSpPr>
        <p:spPr>
          <a:xfrm>
            <a:off x="543066" y="520828"/>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Observation---Correlation </a:t>
            </a:r>
            <a:endParaRPr/>
          </a:p>
        </p:txBody>
      </p:sp>
      <p:pic>
        <p:nvPicPr>
          <p:cNvPr id="250" name="Google Shape;250;p61" descr="Chart, waterfall chart&#10;&#10;Description automatically generated"/>
          <p:cNvPicPr preferRelativeResize="0"/>
          <p:nvPr/>
        </p:nvPicPr>
        <p:blipFill rotWithShape="1">
          <a:blip r:embed="rId5">
            <a:alphaModFix/>
          </a:blip>
          <a:srcRect/>
          <a:stretch/>
        </p:blipFill>
        <p:spPr>
          <a:xfrm>
            <a:off x="430734" y="866359"/>
            <a:ext cx="5273426" cy="3756313"/>
          </a:xfrm>
          <a:prstGeom prst="rect">
            <a:avLst/>
          </a:prstGeom>
          <a:noFill/>
          <a:ln>
            <a:noFill/>
          </a:ln>
        </p:spPr>
      </p:pic>
      <p:pic>
        <p:nvPicPr>
          <p:cNvPr id="2" name="Jon 7-11">
            <a:hlinkClick r:id="" action="ppaction://media"/>
            <a:extLst>
              <a:ext uri="{FF2B5EF4-FFF2-40B4-BE49-F238E27FC236}">
                <a16:creationId xmlns:a16="http://schemas.microsoft.com/office/drawing/2014/main" id="{C40C674A-E921-49EE-8348-2F6947F8CB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49514" y="416577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2" descr="Title"/>
          <p:cNvSpPr txBox="1">
            <a:spLocks noGrp="1"/>
          </p:cNvSpPr>
          <p:nvPr>
            <p:ph type="title"/>
          </p:nvPr>
        </p:nvSpPr>
        <p:spPr>
          <a:xfrm>
            <a:off x="543066" y="506832"/>
            <a:ext cx="8060249" cy="28003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Observation---Summary Data</a:t>
            </a:r>
            <a:br>
              <a:rPr lang="en"/>
            </a:br>
            <a:endParaRPr/>
          </a:p>
        </p:txBody>
      </p:sp>
      <p:pic>
        <p:nvPicPr>
          <p:cNvPr id="256" name="Google Shape;256;p62"/>
          <p:cNvPicPr preferRelativeResize="0"/>
          <p:nvPr/>
        </p:nvPicPr>
        <p:blipFill rotWithShape="1">
          <a:blip r:embed="rId5">
            <a:alphaModFix/>
          </a:blip>
          <a:srcRect t="75432" r="87400" b="16570"/>
          <a:stretch/>
        </p:blipFill>
        <p:spPr>
          <a:xfrm>
            <a:off x="621090" y="2089594"/>
            <a:ext cx="7531080" cy="1392672"/>
          </a:xfrm>
          <a:prstGeom prst="rect">
            <a:avLst/>
          </a:prstGeom>
          <a:noFill/>
          <a:ln>
            <a:noFill/>
          </a:ln>
        </p:spPr>
      </p:pic>
      <p:pic>
        <p:nvPicPr>
          <p:cNvPr id="257" name="Google Shape;257;p62"/>
          <p:cNvPicPr preferRelativeResize="0"/>
          <p:nvPr/>
        </p:nvPicPr>
        <p:blipFill rotWithShape="1">
          <a:blip r:embed="rId6">
            <a:alphaModFix/>
          </a:blip>
          <a:srcRect/>
          <a:stretch/>
        </p:blipFill>
        <p:spPr>
          <a:xfrm>
            <a:off x="621087" y="2069612"/>
            <a:ext cx="7736225" cy="1432634"/>
          </a:xfrm>
          <a:prstGeom prst="rect">
            <a:avLst/>
          </a:prstGeom>
          <a:noFill/>
          <a:ln>
            <a:noFill/>
          </a:ln>
        </p:spPr>
      </p:pic>
      <p:pic>
        <p:nvPicPr>
          <p:cNvPr id="2" name="Jon Slide 8">
            <a:hlinkClick r:id="" action="ppaction://media"/>
            <a:extLst>
              <a:ext uri="{FF2B5EF4-FFF2-40B4-BE49-F238E27FC236}">
                <a16:creationId xmlns:a16="http://schemas.microsoft.com/office/drawing/2014/main" id="{584ED2FC-0ED9-4C39-A93C-3851EB51FF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37157" y="406691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3" descr="Title"/>
          <p:cNvSpPr txBox="1">
            <a:spLocks noGrp="1"/>
          </p:cNvSpPr>
          <p:nvPr>
            <p:ph type="title"/>
          </p:nvPr>
        </p:nvSpPr>
        <p:spPr>
          <a:xfrm>
            <a:off x="541875" y="519136"/>
            <a:ext cx="8060100" cy="2799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400"/>
              <a:buFont typeface="Arial"/>
              <a:buNone/>
            </a:pPr>
            <a:r>
              <a:rPr lang="en"/>
              <a:t>Observation---Overall</a:t>
            </a:r>
            <a:br>
              <a:rPr lang="en"/>
            </a:br>
            <a:endParaRPr/>
          </a:p>
        </p:txBody>
      </p:sp>
      <p:pic>
        <p:nvPicPr>
          <p:cNvPr id="263" name="Google Shape;263;p63"/>
          <p:cNvPicPr preferRelativeResize="0"/>
          <p:nvPr/>
        </p:nvPicPr>
        <p:blipFill rotWithShape="1">
          <a:blip r:embed="rId5">
            <a:alphaModFix/>
          </a:blip>
          <a:srcRect/>
          <a:stretch/>
        </p:blipFill>
        <p:spPr>
          <a:xfrm>
            <a:off x="1130922" y="1194242"/>
            <a:ext cx="5942438" cy="3052126"/>
          </a:xfrm>
          <a:prstGeom prst="rect">
            <a:avLst/>
          </a:prstGeom>
          <a:noFill/>
          <a:ln>
            <a:noFill/>
          </a:ln>
        </p:spPr>
      </p:pic>
      <p:pic>
        <p:nvPicPr>
          <p:cNvPr id="2" name="Jon 9">
            <a:hlinkClick r:id="" action="ppaction://media"/>
            <a:extLst>
              <a:ext uri="{FF2B5EF4-FFF2-40B4-BE49-F238E27FC236}">
                <a16:creationId xmlns:a16="http://schemas.microsoft.com/office/drawing/2014/main" id="{F2EFFB93-553B-415D-946E-18127AF611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41275" y="414517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U">
  <a:themeElements>
    <a:clrScheme name="Syracuse PPT">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1257</Words>
  <Application>Microsoft Office PowerPoint</Application>
  <PresentationFormat>On-screen Show (16:9)</PresentationFormat>
  <Paragraphs>61</Paragraphs>
  <Slides>24</Slides>
  <Notes>24</Notes>
  <HiddenSlides>0</HiddenSlides>
  <MMClips>21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Georgia</vt:lpstr>
      <vt:lpstr>Noto Sans Symbols</vt:lpstr>
      <vt:lpstr>Verdana</vt:lpstr>
      <vt:lpstr>Simple Light</vt:lpstr>
      <vt:lpstr>SU</vt:lpstr>
      <vt:lpstr>Who is the best NBA player? Michael, Kobe, or Lebron?3</vt:lpstr>
      <vt:lpstr>Introduction  </vt:lpstr>
      <vt:lpstr>About the Data</vt:lpstr>
      <vt:lpstr>Specifications </vt:lpstr>
      <vt:lpstr>Observation --- NBA Finals Dataset</vt:lpstr>
      <vt:lpstr>Observation--- Simple Parameters in the Dataset</vt:lpstr>
      <vt:lpstr>Observation---Correlation </vt:lpstr>
      <vt:lpstr>Observation---Summary Data </vt:lpstr>
      <vt:lpstr>Observation---Overall </vt:lpstr>
      <vt:lpstr>Analysis and Models---k-Nearest Neighbors</vt:lpstr>
      <vt:lpstr>Analysis and Models---k-Nearest Neighbors</vt:lpstr>
      <vt:lpstr>Analysis and Models---Average points per game 2</vt:lpstr>
      <vt:lpstr>Analysis and Models---TRB/AST/PTS 2</vt:lpstr>
      <vt:lpstr>Analysis and Models---Dependency </vt:lpstr>
      <vt:lpstr>Analysis and Models 2</vt:lpstr>
      <vt:lpstr>Analysis and Models --- Linear Regression Analysis  2</vt:lpstr>
      <vt:lpstr>Analysis and Models --- Logistic Regression Analysis 2</vt:lpstr>
      <vt:lpstr>Analysis and Models --- Logistic Regression Analysis 2</vt:lpstr>
      <vt:lpstr>Analysis and Models - Random Forest </vt:lpstr>
      <vt:lpstr>Analysis and Models - Random Forest </vt:lpstr>
      <vt:lpstr>Analysis and Models - Random Forest </vt:lpstr>
      <vt:lpstr>Conclusions</vt:lpstr>
      <vt:lpstr>Thank you!</vt:lpstr>
      <vt:lpstr>References: https://www.kaggle.com/xvivancos/michael-jordan-kobe-bryant-and-lebron-james-stats/code https://www.kaggle.com/brunovinicius154/who-is-the-best-mj-lb-kobe-eda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is the best NBA player? Michael, Kobe, or Lebron?3</dc:title>
  <dc:creator>Brayan Quezada</dc:creator>
  <cp:lastModifiedBy>DeAndre Thomas</cp:lastModifiedBy>
  <cp:revision>4</cp:revision>
  <dcterms:modified xsi:type="dcterms:W3CDTF">2021-12-18T23:40:22Z</dcterms:modified>
</cp:coreProperties>
</file>